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9"/>
  </p:notesMasterIdLst>
  <p:sldIdLst>
    <p:sldId id="256" r:id="rId2"/>
    <p:sldId id="280" r:id="rId3"/>
    <p:sldId id="283" r:id="rId4"/>
    <p:sldId id="260" r:id="rId5"/>
    <p:sldId id="257" r:id="rId6"/>
    <p:sldId id="262" r:id="rId7"/>
    <p:sldId id="263" r:id="rId8"/>
    <p:sldId id="258" r:id="rId9"/>
    <p:sldId id="264" r:id="rId10"/>
    <p:sldId id="259" r:id="rId11"/>
    <p:sldId id="265" r:id="rId12"/>
    <p:sldId id="266" r:id="rId13"/>
    <p:sldId id="261" r:id="rId14"/>
    <p:sldId id="268" r:id="rId15"/>
    <p:sldId id="267" r:id="rId16"/>
    <p:sldId id="269" r:id="rId17"/>
    <p:sldId id="270" r:id="rId18"/>
    <p:sldId id="284" r:id="rId19"/>
    <p:sldId id="286" r:id="rId20"/>
    <p:sldId id="274" r:id="rId21"/>
    <p:sldId id="275" r:id="rId22"/>
    <p:sldId id="276" r:id="rId23"/>
    <p:sldId id="277" r:id="rId24"/>
    <p:sldId id="271" r:id="rId25"/>
    <p:sldId id="278" r:id="rId26"/>
    <p:sldId id="285" r:id="rId27"/>
    <p:sldId id="27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1D4F8B-C17A-49E2-BE37-6C1D064F698A}" v="1414" dt="2023-06-27T12:56:11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06" autoAdjust="0"/>
    <p:restoredTop sz="86486" autoAdjust="0"/>
  </p:normalViewPr>
  <p:slideViewPr>
    <p:cSldViewPr snapToGrid="0">
      <p:cViewPr varScale="1">
        <p:scale>
          <a:sx n="43" d="100"/>
          <a:sy n="43" d="100"/>
        </p:scale>
        <p:origin x="3060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y Tarek Bouorm" userId="c0ebb66b-aa97-4bc7-bb67-beb7e11168ef" providerId="ADAL" clId="{251D4F8B-C17A-49E2-BE37-6C1D064F698A}"/>
    <pc:docChg chg="undo custSel addSld delSld modSld sldOrd">
      <pc:chgData name="Rany Tarek Bouorm" userId="c0ebb66b-aa97-4bc7-bb67-beb7e11168ef" providerId="ADAL" clId="{251D4F8B-C17A-49E2-BE37-6C1D064F698A}" dt="2023-06-27T12:56:11.248" v="1725"/>
      <pc:docMkLst>
        <pc:docMk/>
      </pc:docMkLst>
      <pc:sldChg chg="modSp mod">
        <pc:chgData name="Rany Tarek Bouorm" userId="c0ebb66b-aa97-4bc7-bb67-beb7e11168ef" providerId="ADAL" clId="{251D4F8B-C17A-49E2-BE37-6C1D064F698A}" dt="2023-06-27T12:54:31.207" v="1716" actId="20577"/>
        <pc:sldMkLst>
          <pc:docMk/>
          <pc:sldMk cId="1537302876" sldId="256"/>
        </pc:sldMkLst>
        <pc:spChg chg="mod">
          <ac:chgData name="Rany Tarek Bouorm" userId="c0ebb66b-aa97-4bc7-bb67-beb7e11168ef" providerId="ADAL" clId="{251D4F8B-C17A-49E2-BE37-6C1D064F698A}" dt="2023-06-27T12:54:31.207" v="1716" actId="20577"/>
          <ac:spMkLst>
            <pc:docMk/>
            <pc:sldMk cId="1537302876" sldId="256"/>
            <ac:spMk id="2" creationId="{B8C82584-BD60-C093-257E-1C8FF352CDD5}"/>
          </ac:spMkLst>
        </pc:spChg>
      </pc:sldChg>
      <pc:sldChg chg="mod modShow">
        <pc:chgData name="Rany Tarek Bouorm" userId="c0ebb66b-aa97-4bc7-bb67-beb7e11168ef" providerId="ADAL" clId="{251D4F8B-C17A-49E2-BE37-6C1D064F698A}" dt="2023-06-26T07:36:14.946" v="1687" actId="729"/>
        <pc:sldMkLst>
          <pc:docMk/>
          <pc:sldMk cId="324895614" sldId="257"/>
        </pc:sldMkLst>
      </pc:sldChg>
      <pc:sldChg chg="mod modShow">
        <pc:chgData name="Rany Tarek Bouorm" userId="c0ebb66b-aa97-4bc7-bb67-beb7e11168ef" providerId="ADAL" clId="{251D4F8B-C17A-49E2-BE37-6C1D064F698A}" dt="2023-06-26T07:36:14.946" v="1687" actId="729"/>
        <pc:sldMkLst>
          <pc:docMk/>
          <pc:sldMk cId="4009366084" sldId="258"/>
        </pc:sldMkLst>
      </pc:sldChg>
      <pc:sldChg chg="mod modShow">
        <pc:chgData name="Rany Tarek Bouorm" userId="c0ebb66b-aa97-4bc7-bb67-beb7e11168ef" providerId="ADAL" clId="{251D4F8B-C17A-49E2-BE37-6C1D064F698A}" dt="2023-06-26T07:36:14.946" v="1687" actId="729"/>
        <pc:sldMkLst>
          <pc:docMk/>
          <pc:sldMk cId="1350509938" sldId="260"/>
        </pc:sldMkLst>
      </pc:sldChg>
      <pc:sldChg chg="mod modShow">
        <pc:chgData name="Rany Tarek Bouorm" userId="c0ebb66b-aa97-4bc7-bb67-beb7e11168ef" providerId="ADAL" clId="{251D4F8B-C17A-49E2-BE37-6C1D064F698A}" dt="2023-06-26T07:36:14.946" v="1687" actId="729"/>
        <pc:sldMkLst>
          <pc:docMk/>
          <pc:sldMk cId="3964592664" sldId="262"/>
        </pc:sldMkLst>
      </pc:sldChg>
      <pc:sldChg chg="mod modShow">
        <pc:chgData name="Rany Tarek Bouorm" userId="c0ebb66b-aa97-4bc7-bb67-beb7e11168ef" providerId="ADAL" clId="{251D4F8B-C17A-49E2-BE37-6C1D064F698A}" dt="2023-06-26T07:36:14.946" v="1687" actId="729"/>
        <pc:sldMkLst>
          <pc:docMk/>
          <pc:sldMk cId="735669825" sldId="263"/>
        </pc:sldMkLst>
      </pc:sldChg>
      <pc:sldChg chg="mod modShow">
        <pc:chgData name="Rany Tarek Bouorm" userId="c0ebb66b-aa97-4bc7-bb67-beb7e11168ef" providerId="ADAL" clId="{251D4F8B-C17A-49E2-BE37-6C1D064F698A}" dt="2023-06-26T07:36:14.946" v="1687" actId="729"/>
        <pc:sldMkLst>
          <pc:docMk/>
          <pc:sldMk cId="1878863942" sldId="264"/>
        </pc:sldMkLst>
      </pc:sldChg>
      <pc:sldChg chg="modSp mod">
        <pc:chgData name="Rany Tarek Bouorm" userId="c0ebb66b-aa97-4bc7-bb67-beb7e11168ef" providerId="ADAL" clId="{251D4F8B-C17A-49E2-BE37-6C1D064F698A}" dt="2023-06-26T07:36:54.156" v="1689" actId="1076"/>
        <pc:sldMkLst>
          <pc:docMk/>
          <pc:sldMk cId="3671110497" sldId="265"/>
        </pc:sldMkLst>
        <pc:picChg chg="mod">
          <ac:chgData name="Rany Tarek Bouorm" userId="c0ebb66b-aa97-4bc7-bb67-beb7e11168ef" providerId="ADAL" clId="{251D4F8B-C17A-49E2-BE37-6C1D064F698A}" dt="2023-06-26T07:36:54.156" v="1689" actId="1076"/>
          <ac:picMkLst>
            <pc:docMk/>
            <pc:sldMk cId="3671110497" sldId="265"/>
            <ac:picMk id="4" creationId="{22F99B5B-69C1-5D92-93F5-4DAA72A44EBE}"/>
          </ac:picMkLst>
        </pc:picChg>
      </pc:sldChg>
      <pc:sldChg chg="new del">
        <pc:chgData name="Rany Tarek Bouorm" userId="c0ebb66b-aa97-4bc7-bb67-beb7e11168ef" providerId="ADAL" clId="{251D4F8B-C17A-49E2-BE37-6C1D064F698A}" dt="2023-06-21T12:30:36.306" v="1" actId="680"/>
        <pc:sldMkLst>
          <pc:docMk/>
          <pc:sldMk cId="2056574984" sldId="279"/>
        </pc:sldMkLst>
      </pc:sldChg>
      <pc:sldChg chg="new del">
        <pc:chgData name="Rany Tarek Bouorm" userId="c0ebb66b-aa97-4bc7-bb67-beb7e11168ef" providerId="ADAL" clId="{251D4F8B-C17A-49E2-BE37-6C1D064F698A}" dt="2023-06-21T12:34:37.006" v="6" actId="47"/>
        <pc:sldMkLst>
          <pc:docMk/>
          <pc:sldMk cId="4192147657" sldId="279"/>
        </pc:sldMkLst>
      </pc:sldChg>
      <pc:sldChg chg="delSp modSp add mod ord modAnim modShow">
        <pc:chgData name="Rany Tarek Bouorm" userId="c0ebb66b-aa97-4bc7-bb67-beb7e11168ef" providerId="ADAL" clId="{251D4F8B-C17A-49E2-BE37-6C1D064F698A}" dt="2023-06-27T11:46:19.691" v="1712" actId="729"/>
        <pc:sldMkLst>
          <pc:docMk/>
          <pc:sldMk cId="2798663298" sldId="280"/>
        </pc:sldMkLst>
        <pc:spChg chg="mod">
          <ac:chgData name="Rany Tarek Bouorm" userId="c0ebb66b-aa97-4bc7-bb67-beb7e11168ef" providerId="ADAL" clId="{251D4F8B-C17A-49E2-BE37-6C1D064F698A}" dt="2023-06-26T06:39:00.480" v="1664" actId="20577"/>
          <ac:spMkLst>
            <pc:docMk/>
            <pc:sldMk cId="2798663298" sldId="280"/>
            <ac:spMk id="4" creationId="{78ABEE84-1614-62B9-5D39-BF48413BB9B7}"/>
          </ac:spMkLst>
        </pc:spChg>
        <pc:spChg chg="mod">
          <ac:chgData name="Rany Tarek Bouorm" userId="c0ebb66b-aa97-4bc7-bb67-beb7e11168ef" providerId="ADAL" clId="{251D4F8B-C17A-49E2-BE37-6C1D064F698A}" dt="2023-06-21T12:35:00.533" v="16" actId="20577"/>
          <ac:spMkLst>
            <pc:docMk/>
            <pc:sldMk cId="2798663298" sldId="280"/>
            <ac:spMk id="24" creationId="{11C5D34A-A5DF-E28E-306A-D60A4B261633}"/>
          </ac:spMkLst>
        </pc:spChg>
        <pc:picChg chg="del">
          <ac:chgData name="Rany Tarek Bouorm" userId="c0ebb66b-aa97-4bc7-bb67-beb7e11168ef" providerId="ADAL" clId="{251D4F8B-C17A-49E2-BE37-6C1D064F698A}" dt="2023-06-21T12:34:52.076" v="9" actId="478"/>
          <ac:picMkLst>
            <pc:docMk/>
            <pc:sldMk cId="2798663298" sldId="280"/>
            <ac:picMk id="25" creationId="{7F58650D-7A5A-6FCD-7CB3-4EB146CD87AA}"/>
          </ac:picMkLst>
        </pc:picChg>
      </pc:sldChg>
      <pc:sldChg chg="modSp add del mod modAnim">
        <pc:chgData name="Rany Tarek Bouorm" userId="c0ebb66b-aa97-4bc7-bb67-beb7e11168ef" providerId="ADAL" clId="{251D4F8B-C17A-49E2-BE37-6C1D064F698A}" dt="2023-06-23T08:29:08.671" v="314" actId="47"/>
        <pc:sldMkLst>
          <pc:docMk/>
          <pc:sldMk cId="2376483225" sldId="281"/>
        </pc:sldMkLst>
        <pc:spChg chg="mod">
          <ac:chgData name="Rany Tarek Bouorm" userId="c0ebb66b-aa97-4bc7-bb67-beb7e11168ef" providerId="ADAL" clId="{251D4F8B-C17A-49E2-BE37-6C1D064F698A}" dt="2023-06-23T08:29:02.035" v="311" actId="20577"/>
          <ac:spMkLst>
            <pc:docMk/>
            <pc:sldMk cId="2376483225" sldId="281"/>
            <ac:spMk id="4" creationId="{78ABEE84-1614-62B9-5D39-BF48413BB9B7}"/>
          </ac:spMkLst>
        </pc:spChg>
        <pc:spChg chg="mod">
          <ac:chgData name="Rany Tarek Bouorm" userId="c0ebb66b-aa97-4bc7-bb67-beb7e11168ef" providerId="ADAL" clId="{251D4F8B-C17A-49E2-BE37-6C1D064F698A}" dt="2023-06-23T08:28:52.180" v="283" actId="20577"/>
          <ac:spMkLst>
            <pc:docMk/>
            <pc:sldMk cId="2376483225" sldId="281"/>
            <ac:spMk id="24" creationId="{11C5D34A-A5DF-E28E-306A-D60A4B261633}"/>
          </ac:spMkLst>
        </pc:spChg>
      </pc:sldChg>
      <pc:sldChg chg="modSp add del mod">
        <pc:chgData name="Rany Tarek Bouorm" userId="c0ebb66b-aa97-4bc7-bb67-beb7e11168ef" providerId="ADAL" clId="{251D4F8B-C17A-49E2-BE37-6C1D064F698A}" dt="2023-06-23T08:29:10.486" v="315" actId="47"/>
        <pc:sldMkLst>
          <pc:docMk/>
          <pc:sldMk cId="1162780349" sldId="282"/>
        </pc:sldMkLst>
        <pc:spChg chg="mod">
          <ac:chgData name="Rany Tarek Bouorm" userId="c0ebb66b-aa97-4bc7-bb67-beb7e11168ef" providerId="ADAL" clId="{251D4F8B-C17A-49E2-BE37-6C1D064F698A}" dt="2023-06-21T13:05:29.171" v="217" actId="20577"/>
          <ac:spMkLst>
            <pc:docMk/>
            <pc:sldMk cId="1162780349" sldId="282"/>
            <ac:spMk id="24" creationId="{11C5D34A-A5DF-E28E-306A-D60A4B261633}"/>
          </ac:spMkLst>
        </pc:spChg>
      </pc:sldChg>
      <pc:sldChg chg="modSp add mod ord modAnim modNotesTx">
        <pc:chgData name="Rany Tarek Bouorm" userId="c0ebb66b-aa97-4bc7-bb67-beb7e11168ef" providerId="ADAL" clId="{251D4F8B-C17A-49E2-BE37-6C1D064F698A}" dt="2023-06-27T12:54:18.337" v="1713" actId="20577"/>
        <pc:sldMkLst>
          <pc:docMk/>
          <pc:sldMk cId="2815147322" sldId="283"/>
        </pc:sldMkLst>
        <pc:spChg chg="mod">
          <ac:chgData name="Rany Tarek Bouorm" userId="c0ebb66b-aa97-4bc7-bb67-beb7e11168ef" providerId="ADAL" clId="{251D4F8B-C17A-49E2-BE37-6C1D064F698A}" dt="2023-06-23T08:30:01.898" v="499" actId="20577"/>
          <ac:spMkLst>
            <pc:docMk/>
            <pc:sldMk cId="2815147322" sldId="283"/>
            <ac:spMk id="4" creationId="{78ABEE84-1614-62B9-5D39-BF48413BB9B7}"/>
          </ac:spMkLst>
        </pc:spChg>
        <pc:spChg chg="mod">
          <ac:chgData name="Rany Tarek Bouorm" userId="c0ebb66b-aa97-4bc7-bb67-beb7e11168ef" providerId="ADAL" clId="{251D4F8B-C17A-49E2-BE37-6C1D064F698A}" dt="2023-06-26T07:48:21.936" v="1705" actId="20577"/>
          <ac:spMkLst>
            <pc:docMk/>
            <pc:sldMk cId="2815147322" sldId="283"/>
            <ac:spMk id="24" creationId="{11C5D34A-A5DF-E28E-306A-D60A4B261633}"/>
          </ac:spMkLst>
        </pc:spChg>
      </pc:sldChg>
      <pc:sldChg chg="addSp modSp add mod ord modAnim">
        <pc:chgData name="Rany Tarek Bouorm" userId="c0ebb66b-aa97-4bc7-bb67-beb7e11168ef" providerId="ADAL" clId="{251D4F8B-C17A-49E2-BE37-6C1D064F698A}" dt="2023-06-27T12:56:11.248" v="1725"/>
        <pc:sldMkLst>
          <pc:docMk/>
          <pc:sldMk cId="3411414533" sldId="284"/>
        </pc:sldMkLst>
        <pc:spChg chg="add mod">
          <ac:chgData name="Rany Tarek Bouorm" userId="c0ebb66b-aa97-4bc7-bb67-beb7e11168ef" providerId="ADAL" clId="{251D4F8B-C17A-49E2-BE37-6C1D064F698A}" dt="2023-06-23T08:44:08.234" v="1438" actId="20577"/>
          <ac:spMkLst>
            <pc:docMk/>
            <pc:sldMk cId="3411414533" sldId="284"/>
            <ac:spMk id="2" creationId="{DF5FCC66-09B9-AAEE-5081-7B3F60DC05FD}"/>
          </ac:spMkLst>
        </pc:spChg>
        <pc:spChg chg="mod">
          <ac:chgData name="Rany Tarek Bouorm" userId="c0ebb66b-aa97-4bc7-bb67-beb7e11168ef" providerId="ADAL" clId="{251D4F8B-C17A-49E2-BE37-6C1D064F698A}" dt="2023-06-23T08:42:52.069" v="1249" actId="27636"/>
          <ac:spMkLst>
            <pc:docMk/>
            <pc:sldMk cId="3411414533" sldId="284"/>
            <ac:spMk id="4" creationId="{78ABEE84-1614-62B9-5D39-BF48413BB9B7}"/>
          </ac:spMkLst>
        </pc:spChg>
        <pc:spChg chg="mod">
          <ac:chgData name="Rany Tarek Bouorm" userId="c0ebb66b-aa97-4bc7-bb67-beb7e11168ef" providerId="ADAL" clId="{251D4F8B-C17A-49E2-BE37-6C1D064F698A}" dt="2023-06-23T08:56:54.690" v="1662" actId="20577"/>
          <ac:spMkLst>
            <pc:docMk/>
            <pc:sldMk cId="3411414533" sldId="284"/>
            <ac:spMk id="24" creationId="{11C5D34A-A5DF-E28E-306A-D60A4B261633}"/>
          </ac:spMkLst>
        </pc:spChg>
      </pc:sldChg>
      <pc:sldChg chg="modSp add mod ord modAnim">
        <pc:chgData name="Rany Tarek Bouorm" userId="c0ebb66b-aa97-4bc7-bb67-beb7e11168ef" providerId="ADAL" clId="{251D4F8B-C17A-49E2-BE37-6C1D064F698A}" dt="2023-06-27T05:04:30.119" v="1708" actId="113"/>
        <pc:sldMkLst>
          <pc:docMk/>
          <pc:sldMk cId="487166598" sldId="285"/>
        </pc:sldMkLst>
        <pc:spChg chg="mod">
          <ac:chgData name="Rany Tarek Bouorm" userId="c0ebb66b-aa97-4bc7-bb67-beb7e11168ef" providerId="ADAL" clId="{251D4F8B-C17A-49E2-BE37-6C1D064F698A}" dt="2023-06-27T05:04:30.119" v="1708" actId="113"/>
          <ac:spMkLst>
            <pc:docMk/>
            <pc:sldMk cId="487166598" sldId="285"/>
            <ac:spMk id="4" creationId="{78ABEE84-1614-62B9-5D39-BF48413BB9B7}"/>
          </ac:spMkLst>
        </pc:spChg>
        <pc:spChg chg="mod">
          <ac:chgData name="Rany Tarek Bouorm" userId="c0ebb66b-aa97-4bc7-bb67-beb7e11168ef" providerId="ADAL" clId="{251D4F8B-C17A-49E2-BE37-6C1D064F698A}" dt="2023-06-23T08:44:48.042" v="1490" actId="20577"/>
          <ac:spMkLst>
            <pc:docMk/>
            <pc:sldMk cId="487166598" sldId="285"/>
            <ac:spMk id="24" creationId="{11C5D34A-A5DF-E28E-306A-D60A4B261633}"/>
          </ac:spMkLst>
        </pc:spChg>
      </pc:sldChg>
      <pc:sldChg chg="addSp delSp modSp add mod ord modAnim">
        <pc:chgData name="Rany Tarek Bouorm" userId="c0ebb66b-aa97-4bc7-bb67-beb7e11168ef" providerId="ADAL" clId="{251D4F8B-C17A-49E2-BE37-6C1D064F698A}" dt="2023-06-26T07:46:25.130" v="1696"/>
        <pc:sldMkLst>
          <pc:docMk/>
          <pc:sldMk cId="3455235" sldId="286"/>
        </pc:sldMkLst>
        <pc:spChg chg="add del">
          <ac:chgData name="Rany Tarek Bouorm" userId="c0ebb66b-aa97-4bc7-bb67-beb7e11168ef" providerId="ADAL" clId="{251D4F8B-C17A-49E2-BE37-6C1D064F698A}" dt="2023-06-23T08:50:13.930" v="1642" actId="22"/>
          <ac:spMkLst>
            <pc:docMk/>
            <pc:sldMk cId="3455235" sldId="286"/>
            <ac:spMk id="3" creationId="{A876584D-1FE2-0921-AEEB-6F09CBAB5305}"/>
          </ac:spMkLst>
        </pc:spChg>
        <pc:spChg chg="mod">
          <ac:chgData name="Rany Tarek Bouorm" userId="c0ebb66b-aa97-4bc7-bb67-beb7e11168ef" providerId="ADAL" clId="{251D4F8B-C17A-49E2-BE37-6C1D064F698A}" dt="2023-06-23T08:50:33.088" v="1648" actId="5793"/>
          <ac:spMkLst>
            <pc:docMk/>
            <pc:sldMk cId="3455235" sldId="286"/>
            <ac:spMk id="4" creationId="{78ABEE84-1614-62B9-5D39-BF48413BB9B7}"/>
          </ac:spMkLst>
        </pc:spChg>
        <pc:spChg chg="mod">
          <ac:chgData name="Rany Tarek Bouorm" userId="c0ebb66b-aa97-4bc7-bb67-beb7e11168ef" providerId="ADAL" clId="{251D4F8B-C17A-49E2-BE37-6C1D064F698A}" dt="2023-06-23T08:47:41.739" v="1589" actId="20577"/>
          <ac:spMkLst>
            <pc:docMk/>
            <pc:sldMk cId="3455235" sldId="286"/>
            <ac:spMk id="24" creationId="{11C5D34A-A5DF-E28E-306A-D60A4B261633}"/>
          </ac:spMkLst>
        </pc:spChg>
        <pc:picChg chg="add mod">
          <ac:chgData name="Rany Tarek Bouorm" userId="c0ebb66b-aa97-4bc7-bb67-beb7e11168ef" providerId="ADAL" clId="{251D4F8B-C17A-49E2-BE37-6C1D064F698A}" dt="2023-06-23T08:50:42.298" v="1652" actId="1076"/>
          <ac:picMkLst>
            <pc:docMk/>
            <pc:sldMk cId="3455235" sldId="286"/>
            <ac:picMk id="6" creationId="{6FA39282-BF70-08A9-F994-C30FA6BB25CE}"/>
          </ac:picMkLst>
        </pc:picChg>
        <pc:picChg chg="add mod">
          <ac:chgData name="Rany Tarek Bouorm" userId="c0ebb66b-aa97-4bc7-bb67-beb7e11168ef" providerId="ADAL" clId="{251D4F8B-C17A-49E2-BE37-6C1D064F698A}" dt="2023-06-23T08:51:37.445" v="1655" actId="1076"/>
          <ac:picMkLst>
            <pc:docMk/>
            <pc:sldMk cId="3455235" sldId="286"/>
            <ac:picMk id="8" creationId="{D39A6E76-450C-7B16-2410-DF79A1308422}"/>
          </ac:picMkLst>
        </pc:picChg>
      </pc:sldChg>
      <pc:sldChg chg="modSp add del mod">
        <pc:chgData name="Rany Tarek Bouorm" userId="c0ebb66b-aa97-4bc7-bb67-beb7e11168ef" providerId="ADAL" clId="{251D4F8B-C17A-49E2-BE37-6C1D064F698A}" dt="2023-06-27T05:02:40.519" v="1706" actId="47"/>
        <pc:sldMkLst>
          <pc:docMk/>
          <pc:sldMk cId="1808423188" sldId="287"/>
        </pc:sldMkLst>
        <pc:picChg chg="mod">
          <ac:chgData name="Rany Tarek Bouorm" userId="c0ebb66b-aa97-4bc7-bb67-beb7e11168ef" providerId="ADAL" clId="{251D4F8B-C17A-49E2-BE37-6C1D064F698A}" dt="2023-06-26T06:41:12.376" v="1671" actId="1076"/>
          <ac:picMkLst>
            <pc:docMk/>
            <pc:sldMk cId="1808423188" sldId="287"/>
            <ac:picMk id="12" creationId="{E6C5973F-2A99-A2DA-F256-B5FCB3012D6F}"/>
          </ac:picMkLst>
        </pc:picChg>
      </pc:sldChg>
    </pc:docChg>
  </pc:docChgLst>
  <pc:docChgLst>
    <pc:chgData name="Rany Tarek Bouorm" userId="c0ebb66b-aa97-4bc7-bb67-beb7e11168ef" providerId="ADAL" clId="{5BB193AD-1D5E-A141-8616-1DB4D15E0C63}"/>
    <pc:docChg chg="modSld">
      <pc:chgData name="Rany Tarek Bouorm" userId="c0ebb66b-aa97-4bc7-bb67-beb7e11168ef" providerId="ADAL" clId="{5BB193AD-1D5E-A141-8616-1DB4D15E0C63}" dt="2023-06-27T12:18:48.525" v="0" actId="729"/>
      <pc:docMkLst>
        <pc:docMk/>
      </pc:docMkLst>
      <pc:sldChg chg="mod modShow">
        <pc:chgData name="Rany Tarek Bouorm" userId="c0ebb66b-aa97-4bc7-bb67-beb7e11168ef" providerId="ADAL" clId="{5BB193AD-1D5E-A141-8616-1DB4D15E0C63}" dt="2023-06-27T12:18:48.525" v="0" actId="729"/>
        <pc:sldMkLst>
          <pc:docMk/>
          <pc:sldMk cId="487166598" sldId="2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76A68-6A8B-4434-8C06-6B991D914417}" type="datetimeFigureOut">
              <a:rPr lang="nb-NO" smtClean="0"/>
              <a:t>28.06.2023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3F58E-B80C-4714-8A58-BEA1C3BD293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4006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pack.js.org/concepts/loader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pack.js.org/concepts/loaders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pack.js.org/concepts/loaders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Intro – Rany - Utvikler hos STB</a:t>
            </a:r>
          </a:p>
          <a:p>
            <a:r>
              <a:rPr lang="nb-NO" dirty="0"/>
              <a:t>For det meste </a:t>
            </a:r>
            <a:r>
              <a:rPr lang="nb-NO" dirty="0" err="1"/>
              <a:t>React</a:t>
            </a:r>
            <a:r>
              <a:rPr lang="nb-NO" dirty="0"/>
              <a:t> apps</a:t>
            </a:r>
          </a:p>
          <a:p>
            <a:r>
              <a:rPr lang="nb-NO" dirty="0" err="1"/>
              <a:t>Frontend</a:t>
            </a:r>
            <a:r>
              <a:rPr lang="nb-NO" dirty="0"/>
              <a:t> </a:t>
            </a:r>
            <a:r>
              <a:rPr lang="nb-NO" dirty="0" err="1"/>
              <a:t>build</a:t>
            </a:r>
            <a:r>
              <a:rPr lang="nb-NO" dirty="0"/>
              <a:t> </a:t>
            </a:r>
            <a:r>
              <a:rPr lang="nb-NO" dirty="0" err="1"/>
              <a:t>tools</a:t>
            </a:r>
            <a:endParaRPr lang="nb-NO" dirty="0"/>
          </a:p>
          <a:p>
            <a:endParaRPr lang="nb-NO" dirty="0"/>
          </a:p>
          <a:p>
            <a:r>
              <a:rPr lang="nb-NO" b="1" dirty="0"/>
              <a:t>Bakgrunn</a:t>
            </a:r>
            <a:r>
              <a:rPr lang="nb-NO" dirty="0"/>
              <a:t>:</a:t>
            </a:r>
          </a:p>
          <a:p>
            <a:r>
              <a:rPr lang="nb-NO" dirty="0"/>
              <a:t>Nysgjerrig av natur</a:t>
            </a:r>
          </a:p>
          <a:p>
            <a:r>
              <a:rPr lang="nb-NO" dirty="0"/>
              <a:t>Irriterende </a:t>
            </a:r>
            <a:r>
              <a:rPr lang="nb-NO" dirty="0" err="1"/>
              <a:t>kiden</a:t>
            </a:r>
            <a:r>
              <a:rPr lang="nb-NO" dirty="0"/>
              <a:t> – "hvorfor det?"</a:t>
            </a:r>
          </a:p>
          <a:p>
            <a:r>
              <a:rPr lang="nb-NO" dirty="0"/>
              <a:t>Skrudde ting fra hverandre</a:t>
            </a:r>
          </a:p>
          <a:p>
            <a:r>
              <a:rPr lang="nb-NO" dirty="0"/>
              <a:t>Første møte med </a:t>
            </a:r>
            <a:r>
              <a:rPr lang="nb-NO" dirty="0" err="1"/>
              <a:t>React</a:t>
            </a:r>
            <a:r>
              <a:rPr lang="nb-NO" dirty="0"/>
              <a:t> under studiet - neste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63971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94575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Komfortabelt å lære </a:t>
            </a:r>
            <a:r>
              <a:rPr lang="nb-NO" dirty="0" err="1"/>
              <a:t>React</a:t>
            </a:r>
            <a:endParaRPr lang="nb-NO" dirty="0"/>
          </a:p>
          <a:p>
            <a:r>
              <a:rPr lang="nb-NO" dirty="0"/>
              <a:t>Et av salgspunktene med CRA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30847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Out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box</a:t>
            </a:r>
            <a:r>
              <a:rPr lang="nb-NO" dirty="0"/>
              <a:t>, </a:t>
            </a:r>
            <a:r>
              <a:rPr lang="nb-NO" dirty="0" err="1"/>
              <a:t>webpack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understands </a:t>
            </a:r>
            <a:r>
              <a:rPr lang="nb-NO" dirty="0" err="1"/>
              <a:t>javascript</a:t>
            </a:r>
            <a:r>
              <a:rPr lang="nb-NO" dirty="0"/>
              <a:t> and </a:t>
            </a:r>
            <a:r>
              <a:rPr lang="nb-NO" dirty="0" err="1"/>
              <a:t>json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9899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B3A42"/>
                </a:solidFill>
                <a:effectLst/>
                <a:latin typeface="Source Sans Pro" panose="020B0604020202020204" pitchFamily="34" charset="0"/>
              </a:rPr>
              <a:t>We need something to resolve this import</a:t>
            </a:r>
          </a:p>
          <a:p>
            <a:endParaRPr lang="en-US" b="0" i="0" dirty="0">
              <a:solidFill>
                <a:srgbClr val="2B3A42"/>
              </a:solidFill>
              <a:effectLst/>
              <a:latin typeface="Source Sans Pro" panose="020B0604020202020204" pitchFamily="34" charset="0"/>
            </a:endParaRPr>
          </a:p>
          <a:p>
            <a:r>
              <a:rPr lang="en-US" b="0" i="0" dirty="0">
                <a:solidFill>
                  <a:srgbClr val="2B3A42"/>
                </a:solidFill>
                <a:effectLst/>
                <a:latin typeface="Source Sans Pro" panose="020B0604020202020204" pitchFamily="34" charset="0"/>
              </a:rPr>
              <a:t>Webpack enables use of </a:t>
            </a:r>
            <a:r>
              <a:rPr lang="en-US" b="0" i="0" u="none" strike="noStrike" dirty="0">
                <a:solidFill>
                  <a:srgbClr val="1A6BAC"/>
                </a:solidFill>
                <a:effectLst/>
                <a:latin typeface="Source Sans Pro" panose="020B0604020202020204" pitchFamily="34" charset="0"/>
                <a:hlinkClick r:id="rId3"/>
              </a:rPr>
              <a:t>loaders</a:t>
            </a:r>
            <a:r>
              <a:rPr lang="en-US" b="0" i="0" dirty="0">
                <a:solidFill>
                  <a:srgbClr val="2B3A42"/>
                </a:solidFill>
                <a:effectLst/>
                <a:latin typeface="Source Sans Pro" panose="020B0604020202020204" pitchFamily="34" charset="0"/>
              </a:rPr>
              <a:t> to preprocess files. This allows you to bundle any static resource way beyond JavaScript.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90545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B3A42"/>
                </a:solidFill>
                <a:effectLst/>
                <a:latin typeface="Source Sans Pro" panose="020B0604020202020204" pitchFamily="34" charset="0"/>
              </a:rPr>
              <a:t>Webpack enables use of </a:t>
            </a:r>
            <a:r>
              <a:rPr lang="en-US" b="0" i="0" u="none" strike="noStrike" dirty="0">
                <a:solidFill>
                  <a:srgbClr val="1A6BAC"/>
                </a:solidFill>
                <a:effectLst/>
                <a:latin typeface="Source Sans Pro" panose="020B0604020202020204" pitchFamily="34" charset="0"/>
                <a:hlinkClick r:id="rId3"/>
              </a:rPr>
              <a:t>loaders</a:t>
            </a:r>
            <a:r>
              <a:rPr lang="en-US" b="0" i="0" dirty="0">
                <a:solidFill>
                  <a:srgbClr val="2B3A42"/>
                </a:solidFill>
                <a:effectLst/>
                <a:latin typeface="Source Sans Pro" panose="020B0604020202020204" pitchFamily="34" charset="0"/>
              </a:rPr>
              <a:t> to preprocess files. This allows you to bundle any static resource way beyond JavaScript.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44321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B3A42"/>
                </a:solidFill>
                <a:effectLst/>
                <a:latin typeface="Source Sans Pro" panose="020B0604020202020204" pitchFamily="34" charset="0"/>
              </a:rPr>
              <a:t>Webpack enables use of </a:t>
            </a:r>
            <a:r>
              <a:rPr lang="en-US" b="0" i="0" u="none" strike="noStrike" dirty="0">
                <a:solidFill>
                  <a:srgbClr val="1A6BAC"/>
                </a:solidFill>
                <a:effectLst/>
                <a:latin typeface="Source Sans Pro" panose="020B0604020202020204" pitchFamily="34" charset="0"/>
                <a:hlinkClick r:id="rId3"/>
              </a:rPr>
              <a:t>loaders</a:t>
            </a:r>
            <a:r>
              <a:rPr lang="en-US" b="0" i="0" dirty="0">
                <a:solidFill>
                  <a:srgbClr val="2B3A42"/>
                </a:solidFill>
                <a:effectLst/>
                <a:latin typeface="Source Sans Pro" panose="020B0604020202020204" pitchFamily="34" charset="0"/>
              </a:rPr>
              <a:t> to preprocess files. This allows you to bundle any static resource way beyond JavaScript.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2870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File-</a:t>
            </a:r>
            <a:r>
              <a:rPr lang="nb-NO" dirty="0" err="1"/>
              <a:t>loader</a:t>
            </a:r>
            <a:r>
              <a:rPr lang="nb-NO" dirty="0"/>
              <a:t> </a:t>
            </a:r>
            <a:r>
              <a:rPr lang="nb-NO" dirty="0" err="1"/>
              <a:t>resolves</a:t>
            </a:r>
            <a:r>
              <a:rPr lang="nb-NO" dirty="0"/>
              <a:t> </a:t>
            </a:r>
            <a:r>
              <a:rPr lang="en-US" dirty="0"/>
              <a:t>import</a:t>
            </a:r>
            <a:r>
              <a:rPr lang="en-US" b="0" i="0" dirty="0">
                <a:solidFill>
                  <a:srgbClr val="2B3A42"/>
                </a:solidFill>
                <a:effectLst/>
                <a:latin typeface="Source Sans Pro" panose="020B0503030403020204" pitchFamily="34" charset="0"/>
              </a:rPr>
              <a:t>/</a:t>
            </a:r>
            <a:r>
              <a:rPr lang="en-US" dirty="0"/>
              <a:t>require()</a:t>
            </a:r>
            <a:r>
              <a:rPr lang="en-US" b="0" i="0" dirty="0">
                <a:solidFill>
                  <a:srgbClr val="2B3A42"/>
                </a:solidFill>
                <a:effectLst/>
                <a:latin typeface="Source Sans Pro" panose="020B0503030403020204" pitchFamily="34" charset="0"/>
              </a:rPr>
              <a:t> on a file into a </a:t>
            </a:r>
            <a:r>
              <a:rPr lang="en-US" b="0" i="0" dirty="0" err="1">
                <a:solidFill>
                  <a:srgbClr val="2B3A42"/>
                </a:solidFill>
                <a:effectLst/>
                <a:latin typeface="Source Sans Pro" panose="020B0503030403020204" pitchFamily="34" charset="0"/>
              </a:rPr>
              <a:t>url</a:t>
            </a:r>
            <a:r>
              <a:rPr lang="en-US" b="0" i="0" dirty="0">
                <a:solidFill>
                  <a:srgbClr val="2B3A42"/>
                </a:solidFill>
                <a:effectLst/>
                <a:latin typeface="Source Sans Pro" panose="020B0503030403020204" pitchFamily="34" charset="0"/>
              </a:rPr>
              <a:t> and emits the file into the output directory.</a:t>
            </a:r>
          </a:p>
          <a:p>
            <a:r>
              <a:rPr lang="en-US" b="0" i="0" dirty="0">
                <a:solidFill>
                  <a:srgbClr val="2B3A42"/>
                </a:solidFill>
                <a:effectLst/>
                <a:latin typeface="Source Sans Pro" panose="020B0503030403020204" pitchFamily="34" charset="0"/>
              </a:rPr>
              <a:t>Style-loader injects </a:t>
            </a:r>
            <a:r>
              <a:rPr lang="en-US" b="0" i="0" dirty="0" err="1">
                <a:solidFill>
                  <a:srgbClr val="2B3A42"/>
                </a:solidFill>
                <a:effectLst/>
                <a:latin typeface="Source Sans Pro" panose="020B0503030403020204" pitchFamily="34" charset="0"/>
              </a:rPr>
              <a:t>css</a:t>
            </a:r>
            <a:r>
              <a:rPr lang="en-US" b="0" i="0" dirty="0">
                <a:solidFill>
                  <a:srgbClr val="2B3A42"/>
                </a:solidFill>
                <a:effectLst/>
                <a:latin typeface="Source Sans Pro" panose="020B0503030403020204" pitchFamily="34" charset="0"/>
              </a:rPr>
              <a:t> into the DOM</a:t>
            </a:r>
          </a:p>
          <a:p>
            <a:endParaRPr lang="en-US" b="0" i="0" dirty="0">
              <a:solidFill>
                <a:srgbClr val="2B3A42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b="0" i="0" dirty="0">
                <a:solidFill>
                  <a:srgbClr val="2B3A42"/>
                </a:solidFill>
                <a:effectLst/>
                <a:latin typeface="Source Sans Pro" panose="020B0503030403020204" pitchFamily="34" charset="0"/>
              </a:rPr>
              <a:t>Babel-loader converts code into older versions of </a:t>
            </a:r>
            <a:r>
              <a:rPr lang="en-US" b="0" i="0" dirty="0" err="1">
                <a:solidFill>
                  <a:srgbClr val="2B3A42"/>
                </a:solidFill>
                <a:effectLst/>
                <a:latin typeface="Source Sans Pro" panose="020B0503030403020204" pitchFamily="34" charset="0"/>
              </a:rPr>
              <a:t>javascript</a:t>
            </a:r>
            <a:endParaRPr lang="en-US" b="0" i="0" dirty="0">
              <a:solidFill>
                <a:srgbClr val="2B3A42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75750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Webpack</a:t>
            </a:r>
            <a:r>
              <a:rPr lang="nb-NO" dirty="0"/>
              <a:t> in a nutshell</a:t>
            </a:r>
          </a:p>
          <a:p>
            <a:r>
              <a:rPr lang="nb-NO" dirty="0"/>
              <a:t>Verktøyet som binder alle verktøyene sammen</a:t>
            </a:r>
          </a:p>
          <a:p>
            <a:r>
              <a:rPr lang="nb-NO" dirty="0"/>
              <a:t>Kunne kjørt </a:t>
            </a:r>
            <a:r>
              <a:rPr lang="nb-NO" dirty="0" err="1"/>
              <a:t>tsc</a:t>
            </a:r>
            <a:r>
              <a:rPr lang="nb-NO" dirty="0"/>
              <a:t>, babel, så </a:t>
            </a:r>
            <a:r>
              <a:rPr lang="nb-NO" dirty="0" err="1"/>
              <a:t>webpack</a:t>
            </a:r>
            <a:r>
              <a:rPr lang="nb-NO" dirty="0"/>
              <a:t>, men med </a:t>
            </a:r>
            <a:r>
              <a:rPr lang="nb-NO" dirty="0" err="1"/>
              <a:t>loaders</a:t>
            </a:r>
            <a:r>
              <a:rPr lang="nb-NO" dirty="0"/>
              <a:t> går det uten</a:t>
            </a:r>
          </a:p>
          <a:p>
            <a:endParaRPr lang="nb-NO" dirty="0"/>
          </a:p>
          <a:p>
            <a:r>
              <a:rPr lang="nb-NO" b="0" dirty="0"/>
              <a:t>Oppfordring:</a:t>
            </a:r>
          </a:p>
          <a:p>
            <a:r>
              <a:rPr lang="nb-NO" dirty="0"/>
              <a:t>Grav i det du ikke skjønner</a:t>
            </a:r>
          </a:p>
          <a:p>
            <a:r>
              <a:rPr lang="nb-NO" dirty="0"/>
              <a:t>Plukk ting fra hverandre</a:t>
            </a:r>
          </a:p>
          <a:p>
            <a:r>
              <a:rPr lang="nb-NO" dirty="0"/>
              <a:t>Start fra </a:t>
            </a:r>
            <a:r>
              <a:rPr lang="nb-NO" dirty="0" err="1"/>
              <a:t>scratch</a:t>
            </a:r>
            <a:r>
              <a:rPr lang="nb-NO" dirty="0"/>
              <a:t> når for komplekst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1566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57961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Out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box</a:t>
            </a:r>
            <a:r>
              <a:rPr lang="nb-NO" dirty="0"/>
              <a:t>, </a:t>
            </a:r>
            <a:r>
              <a:rPr lang="nb-NO" dirty="0" err="1"/>
              <a:t>webpack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understands </a:t>
            </a:r>
            <a:r>
              <a:rPr lang="nb-NO" dirty="0" err="1"/>
              <a:t>javascript</a:t>
            </a:r>
            <a:r>
              <a:rPr lang="nb-NO" dirty="0"/>
              <a:t> and </a:t>
            </a:r>
            <a:r>
              <a:rPr lang="nb-NO" dirty="0" err="1"/>
              <a:t>json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7403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Komfortabelt å lære </a:t>
            </a:r>
            <a:r>
              <a:rPr lang="nb-NO" dirty="0" err="1"/>
              <a:t>React</a:t>
            </a:r>
            <a:endParaRPr lang="nb-NO" dirty="0"/>
          </a:p>
          <a:p>
            <a:r>
              <a:rPr lang="nb-NO" dirty="0"/>
              <a:t>Et av salgspunktene med CRA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1072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73513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Komfortabelt å lære </a:t>
            </a:r>
            <a:r>
              <a:rPr lang="nb-NO" dirty="0" err="1"/>
              <a:t>React</a:t>
            </a:r>
            <a:endParaRPr lang="nb-NO" dirty="0"/>
          </a:p>
          <a:p>
            <a:r>
              <a:rPr lang="nb-NO" dirty="0"/>
              <a:t>Et av salgspunktene med CRA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10755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Jeg hadde en CRA app hos Storebrand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ny funksjonalitet som krever </a:t>
            </a:r>
            <a:r>
              <a:rPr lang="nb-NO" dirty="0" err="1"/>
              <a:t>webpack</a:t>
            </a:r>
            <a:r>
              <a:rPr lang="nb-NO" dirty="0"/>
              <a:t> </a:t>
            </a:r>
            <a:r>
              <a:rPr lang="nb-NO" dirty="0" err="1"/>
              <a:t>config</a:t>
            </a:r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7619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This is because the </a:t>
            </a:r>
            <a:r>
              <a:rPr lang="en-US" dirty="0"/>
              <a:t>import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/</a:t>
            </a:r>
            <a:r>
              <a:rPr lang="en-US" dirty="0"/>
              <a:t>export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syntax is a ES module feature. This is actually supported in most browsers now by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specifiing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US" dirty="0"/>
              <a:t>type="module"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on the script tag.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97750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Could</a:t>
            </a:r>
            <a:r>
              <a:rPr lang="nb-NO" dirty="0"/>
              <a:t> be </a:t>
            </a:r>
            <a:r>
              <a:rPr lang="nb-NO" dirty="0" err="1"/>
              <a:t>solved</a:t>
            </a:r>
            <a:r>
              <a:rPr lang="nb-NO" dirty="0"/>
              <a:t> by </a:t>
            </a:r>
            <a:r>
              <a:rPr lang="nb-NO" dirty="0" err="1"/>
              <a:t>using</a:t>
            </a:r>
            <a:r>
              <a:rPr lang="nb-NO" dirty="0"/>
              <a:t> a web server, so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origin</a:t>
            </a:r>
            <a:r>
              <a:rPr lang="nb-NO" dirty="0"/>
              <a:t> is not "null"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14458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9056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3F58E-B80C-4714-8A58-BEA1C3BD2932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52875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88154-E011-4F85-A305-5C08993DE57C}" type="datetimeFigureOut">
              <a:rPr lang="nb-NO" smtClean="0"/>
              <a:t>28.06.2023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08E16-F2CD-479D-B0C8-543AF02B90C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71986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88154-E011-4F85-A305-5C08993DE57C}" type="datetimeFigureOut">
              <a:rPr lang="nb-NO" smtClean="0"/>
              <a:t>28.06.2023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08E16-F2CD-479D-B0C8-543AF02B90C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01695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88154-E011-4F85-A305-5C08993DE57C}" type="datetimeFigureOut">
              <a:rPr lang="nb-NO" smtClean="0"/>
              <a:t>28.06.2023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08E16-F2CD-479D-B0C8-543AF02B90C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17195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88154-E011-4F85-A305-5C08993DE57C}" type="datetimeFigureOut">
              <a:rPr lang="nb-NO" smtClean="0"/>
              <a:t>28.06.2023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08E16-F2CD-479D-B0C8-543AF02B90C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78824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88154-E011-4F85-A305-5C08993DE57C}" type="datetimeFigureOut">
              <a:rPr lang="nb-NO" smtClean="0"/>
              <a:t>28.06.2023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08E16-F2CD-479D-B0C8-543AF02B90C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4976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88154-E011-4F85-A305-5C08993DE57C}" type="datetimeFigureOut">
              <a:rPr lang="nb-NO" smtClean="0"/>
              <a:t>28.06.2023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08E16-F2CD-479D-B0C8-543AF02B90C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1033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88154-E011-4F85-A305-5C08993DE57C}" type="datetimeFigureOut">
              <a:rPr lang="nb-NO" smtClean="0"/>
              <a:t>28.06.2023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08E16-F2CD-479D-B0C8-543AF02B90C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03317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88154-E011-4F85-A305-5C08993DE57C}" type="datetimeFigureOut">
              <a:rPr lang="nb-NO" smtClean="0"/>
              <a:t>28.06.2023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08E16-F2CD-479D-B0C8-543AF02B90C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69511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88154-E011-4F85-A305-5C08993DE57C}" type="datetimeFigureOut">
              <a:rPr lang="nb-NO" smtClean="0"/>
              <a:t>28.06.2023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08E16-F2CD-479D-B0C8-543AF02B90C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19283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88154-E011-4F85-A305-5C08993DE57C}" type="datetimeFigureOut">
              <a:rPr lang="nb-NO" smtClean="0"/>
              <a:t>28.06.2023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08E16-F2CD-479D-B0C8-543AF02B90C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3772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88154-E011-4F85-A305-5C08993DE57C}" type="datetimeFigureOut">
              <a:rPr lang="nb-NO" smtClean="0"/>
              <a:t>28.06.2023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08E16-F2CD-479D-B0C8-543AF02B90C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1711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88154-E011-4F85-A305-5C08993DE57C}" type="datetimeFigureOut">
              <a:rPr lang="nb-NO" smtClean="0"/>
              <a:t>28.06.2023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08E16-F2CD-479D-B0C8-543AF02B90C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82244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82584-BD60-C093-257E-1C8FF352C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nb-NO" sz="5400" dirty="0"/>
              <a:t>Front-end </a:t>
            </a:r>
            <a:r>
              <a:rPr lang="nb-NO" sz="5400" dirty="0" err="1"/>
              <a:t>build</a:t>
            </a:r>
            <a:r>
              <a:rPr lang="nb-NO" sz="5400" dirty="0"/>
              <a:t> </a:t>
            </a:r>
            <a:r>
              <a:rPr lang="nb-NO" sz="5400" dirty="0" err="1"/>
              <a:t>tools</a:t>
            </a:r>
            <a:endParaRPr lang="nb-NO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F986E6-8368-2402-D10E-9C23127A78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19618"/>
            <a:ext cx="4167376" cy="1155525"/>
          </a:xfrm>
        </p:spPr>
        <p:txBody>
          <a:bodyPr anchor="t">
            <a:normAutofit/>
          </a:bodyPr>
          <a:lstStyle/>
          <a:p>
            <a:pPr algn="l"/>
            <a:r>
              <a:rPr lang="nb-NO" sz="2000" dirty="0"/>
              <a:t>Rany Tarek Bouorm</a:t>
            </a:r>
          </a:p>
        </p:txBody>
      </p:sp>
    </p:spTree>
    <p:extLst>
      <p:ext uri="{BB962C8B-B14F-4D97-AF65-F5344CB8AC3E}">
        <p14:creationId xmlns:p14="http://schemas.microsoft.com/office/powerpoint/2010/main" val="1537302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389E9-DA6A-0273-7224-BEB54A2C6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nb-NO" sz="2400" dirty="0" err="1">
                <a:solidFill>
                  <a:srgbClr val="FFFFFF"/>
                </a:solidFill>
              </a:rPr>
              <a:t>Let's</a:t>
            </a:r>
            <a:r>
              <a:rPr lang="nb-NO" sz="2400" dirty="0">
                <a:solidFill>
                  <a:srgbClr val="FFFFFF"/>
                </a:solidFill>
              </a:rPr>
              <a:t> start from </a:t>
            </a:r>
            <a:r>
              <a:rPr lang="nb-NO" sz="2400" dirty="0" err="1">
                <a:solidFill>
                  <a:srgbClr val="FFFFFF"/>
                </a:solidFill>
              </a:rPr>
              <a:t>scratch</a:t>
            </a:r>
            <a:endParaRPr lang="nb-NO" sz="2400" dirty="0">
              <a:solidFill>
                <a:srgbClr val="FFFFFF"/>
              </a:solidFill>
            </a:endParaRP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27105BD-83B3-169C-2DDE-6EA503FBB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88" y="2875244"/>
            <a:ext cx="3957638" cy="932733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97AC0A3-3FD2-2FEA-A575-CABF3B039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072" y="2886152"/>
            <a:ext cx="4476749" cy="9329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EFFF0E-2CCB-C341-B6D9-7C3594984CF4}"/>
              </a:ext>
            </a:extLst>
          </p:cNvPr>
          <p:cNvSpPr txBox="1"/>
          <p:nvPr/>
        </p:nvSpPr>
        <p:spPr>
          <a:xfrm>
            <a:off x="1004017" y="3996694"/>
            <a:ext cx="44533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nb-NO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world</a:t>
            </a:r>
            <a:r>
              <a:rPr lang="nb-NO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90881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389E9-DA6A-0273-7224-BEB54A2C6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nb-NO" sz="2400" dirty="0" err="1">
                <a:solidFill>
                  <a:srgbClr val="FFFFFF"/>
                </a:solidFill>
              </a:rPr>
              <a:t>Let's</a:t>
            </a:r>
            <a:r>
              <a:rPr lang="nb-NO" sz="2400" dirty="0">
                <a:solidFill>
                  <a:srgbClr val="FFFFFF"/>
                </a:solidFill>
              </a:rPr>
              <a:t> start from </a:t>
            </a:r>
            <a:r>
              <a:rPr lang="nb-NO" sz="2400" dirty="0" err="1">
                <a:solidFill>
                  <a:srgbClr val="FFFFFF"/>
                </a:solidFill>
              </a:rPr>
              <a:t>scratch</a:t>
            </a:r>
            <a:endParaRPr lang="nb-NO" sz="2400" dirty="0">
              <a:solidFill>
                <a:srgbClr val="FFFFFF"/>
              </a:solidFill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F99B5B-69C1-5D92-93F5-4DAA72A44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88" y="1956046"/>
            <a:ext cx="9629777" cy="1863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1A27C5-EF2E-B56F-30B7-4F6AC1A0B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53" y="4495719"/>
            <a:ext cx="10459910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1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 descr="Logo&#10;&#10;Description automatically generated">
            <a:extLst>
              <a:ext uri="{FF2B5EF4-FFF2-40B4-BE49-F238E27FC236}">
                <a16:creationId xmlns:a16="http://schemas.microsoft.com/office/drawing/2014/main" id="{BCFCD2E5-6980-73B5-2993-F7E9F6B4F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88" y="4251618"/>
            <a:ext cx="3969762" cy="935591"/>
          </a:xfr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3230B3-D34C-2F70-A51F-EED41F3A4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88" y="717796"/>
            <a:ext cx="9629777" cy="18630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134AB1-0003-CC60-1E28-4905750FD13C}"/>
              </a:ext>
            </a:extLst>
          </p:cNvPr>
          <p:cNvSpPr txBox="1"/>
          <p:nvPr/>
        </p:nvSpPr>
        <p:spPr>
          <a:xfrm>
            <a:off x="866775" y="547740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nb-NO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world</a:t>
            </a:r>
            <a:r>
              <a:rPr lang="nb-NO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nb-N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FD21E9-6536-A6FA-6B22-6747407C0BFA}"/>
              </a:ext>
            </a:extLst>
          </p:cNvPr>
          <p:cNvSpPr txBox="1"/>
          <p:nvPr/>
        </p:nvSpPr>
        <p:spPr>
          <a:xfrm>
            <a:off x="1078488" y="2631921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nb-N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nb-NO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nb-NO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nb-NO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nb-NO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nb-N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A2E9C04-66EF-F3EC-2F44-0082ACBEB170}"/>
              </a:ext>
            </a:extLst>
          </p:cNvPr>
          <p:cNvSpPr/>
          <p:nvPr/>
        </p:nvSpPr>
        <p:spPr>
          <a:xfrm>
            <a:off x="5747798" y="1192437"/>
            <a:ext cx="5725607" cy="2004698"/>
          </a:xfrm>
          <a:prstGeom prst="ellipse">
            <a:avLst/>
          </a:prstGeom>
          <a:noFill/>
          <a:ln w="222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6071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01198A-5937-DB50-8791-69F064CBF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66" y="2855758"/>
            <a:ext cx="10336067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86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24F83-3D22-4DFD-EC36-09D2C8221BF6}"/>
              </a:ext>
            </a:extLst>
          </p:cNvPr>
          <p:cNvSpPr/>
          <p:nvPr/>
        </p:nvSpPr>
        <p:spPr>
          <a:xfrm>
            <a:off x="4523293" y="899576"/>
            <a:ext cx="2028825" cy="884651"/>
          </a:xfrm>
          <a:prstGeom prst="ellipse">
            <a:avLst/>
          </a:prstGeom>
          <a:noFill/>
          <a:ln w="222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0" name="Picture 9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D75D59F4-BD0B-AD45-1A6C-3BA2D6800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8" y="1237636"/>
            <a:ext cx="10280073" cy="4379403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C5973F-2A99-A2DA-F256-B5FCB3012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8" y="1244221"/>
            <a:ext cx="10280073" cy="437281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BAED9EB7-5F4D-7121-FBE7-BDFD9DF0DC58}"/>
              </a:ext>
            </a:extLst>
          </p:cNvPr>
          <p:cNvSpPr/>
          <p:nvPr/>
        </p:nvSpPr>
        <p:spPr>
          <a:xfrm>
            <a:off x="6096000" y="1790812"/>
            <a:ext cx="5758402" cy="2004698"/>
          </a:xfrm>
          <a:prstGeom prst="ellipse">
            <a:avLst/>
          </a:prstGeom>
          <a:noFill/>
          <a:ln w="222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1249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317EF-02FA-00F7-F556-9D9B6F60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682176"/>
            <a:ext cx="11582400" cy="149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43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52EAB2AC-E6A2-407F-1AD7-0771B93CD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38" t="-6762" r="44005" b="94871"/>
          <a:stretch>
            <a:fillRect/>
          </a:stretch>
        </p:blipFill>
        <p:spPr>
          <a:xfrm>
            <a:off x="838201" y="200025"/>
            <a:ext cx="5740885" cy="698508"/>
          </a:xfrm>
          <a:custGeom>
            <a:avLst/>
            <a:gdLst>
              <a:gd name="connsiteX0" fmla="*/ 2895600 w 5740885"/>
              <a:gd name="connsiteY0" fmla="*/ 0 h 698508"/>
              <a:gd name="connsiteX1" fmla="*/ 5732372 w 5740885"/>
              <a:gd name="connsiteY1" fmla="*/ 387874 h 698508"/>
              <a:gd name="connsiteX2" fmla="*/ 5740885 w 5740885"/>
              <a:gd name="connsiteY2" fmla="*/ 397232 h 698508"/>
              <a:gd name="connsiteX3" fmla="*/ 295452 w 5740885"/>
              <a:gd name="connsiteY3" fmla="*/ 397232 h 698508"/>
              <a:gd name="connsiteX4" fmla="*/ 295452 w 5740885"/>
              <a:gd name="connsiteY4" fmla="*/ 698508 h 698508"/>
              <a:gd name="connsiteX5" fmla="*/ 227551 w 5740885"/>
              <a:gd name="connsiteY5" fmla="*/ 674861 h 698508"/>
              <a:gd name="connsiteX6" fmla="*/ 0 w 5740885"/>
              <a:gd name="connsiteY6" fmla="*/ 485775 h 698508"/>
              <a:gd name="connsiteX7" fmla="*/ 2895600 w 5740885"/>
              <a:gd name="connsiteY7" fmla="*/ 0 h 698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40885" h="698508">
                <a:moveTo>
                  <a:pt x="2895600" y="0"/>
                </a:moveTo>
                <a:cubicBezTo>
                  <a:pt x="4294896" y="0"/>
                  <a:pt x="5462368" y="166515"/>
                  <a:pt x="5732372" y="387874"/>
                </a:cubicBezTo>
                <a:lnTo>
                  <a:pt x="5740885" y="397232"/>
                </a:lnTo>
                <a:lnTo>
                  <a:pt x="295452" y="397232"/>
                </a:lnTo>
                <a:lnTo>
                  <a:pt x="295452" y="698508"/>
                </a:lnTo>
                <a:lnTo>
                  <a:pt x="227551" y="674861"/>
                </a:lnTo>
                <a:cubicBezTo>
                  <a:pt x="81025" y="616743"/>
                  <a:pt x="0" y="552847"/>
                  <a:pt x="0" y="485775"/>
                </a:cubicBezTo>
                <a:cubicBezTo>
                  <a:pt x="0" y="217489"/>
                  <a:pt x="1296404" y="0"/>
                  <a:pt x="2895600" y="0"/>
                </a:cubicBezTo>
                <a:close/>
              </a:path>
            </a:pathLst>
          </a:custGeom>
        </p:spPr>
      </p:pic>
      <p:pic>
        <p:nvPicPr>
          <p:cNvPr id="56" name="Picture 55" descr="Diagram&#10;&#10;Description automatically generated">
            <a:extLst>
              <a:ext uri="{FF2B5EF4-FFF2-40B4-BE49-F238E27FC236}">
                <a16:creationId xmlns:a16="http://schemas.microsoft.com/office/drawing/2014/main" id="{E8A2DD8A-FC92-79ED-2815-B63913822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14" b="92656"/>
          <a:stretch>
            <a:fillRect/>
          </a:stretch>
        </p:blipFill>
        <p:spPr>
          <a:xfrm>
            <a:off x="1133652" y="597257"/>
            <a:ext cx="5152848" cy="431442"/>
          </a:xfrm>
          <a:custGeom>
            <a:avLst/>
            <a:gdLst>
              <a:gd name="connsiteX0" fmla="*/ 0 w 5152848"/>
              <a:gd name="connsiteY0" fmla="*/ 0 h 431442"/>
              <a:gd name="connsiteX1" fmla="*/ 5152848 w 5152848"/>
              <a:gd name="connsiteY1" fmla="*/ 0 h 431442"/>
              <a:gd name="connsiteX2" fmla="*/ 5152848 w 5152848"/>
              <a:gd name="connsiteY2" fmla="*/ 431442 h 431442"/>
              <a:gd name="connsiteX3" fmla="*/ 0 w 5152848"/>
              <a:gd name="connsiteY3" fmla="*/ 431442 h 431442"/>
              <a:gd name="connsiteX4" fmla="*/ 0 w 5152848"/>
              <a:gd name="connsiteY4" fmla="*/ 0 h 43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2848" h="431442">
                <a:moveTo>
                  <a:pt x="0" y="0"/>
                </a:moveTo>
                <a:lnTo>
                  <a:pt x="5152848" y="0"/>
                </a:lnTo>
                <a:lnTo>
                  <a:pt x="5152848" y="431442"/>
                </a:lnTo>
                <a:lnTo>
                  <a:pt x="0" y="43144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5" name="Picture 54" descr="Diagram&#10;&#10;Description automatically generated">
            <a:extLst>
              <a:ext uri="{FF2B5EF4-FFF2-40B4-BE49-F238E27FC236}">
                <a16:creationId xmlns:a16="http://schemas.microsoft.com/office/drawing/2014/main" id="{D81426E5-B4E7-636D-F5E8-B829035C6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2" t="7777" r="61118" b="57633"/>
          <a:stretch>
            <a:fillRect/>
          </a:stretch>
        </p:blipFill>
        <p:spPr>
          <a:xfrm>
            <a:off x="2768600" y="1054100"/>
            <a:ext cx="2146300" cy="2032000"/>
          </a:xfrm>
          <a:custGeom>
            <a:avLst/>
            <a:gdLst>
              <a:gd name="connsiteX0" fmla="*/ 0 w 2146300"/>
              <a:gd name="connsiteY0" fmla="*/ 0 h 2032000"/>
              <a:gd name="connsiteX1" fmla="*/ 2146300 w 2146300"/>
              <a:gd name="connsiteY1" fmla="*/ 0 h 2032000"/>
              <a:gd name="connsiteX2" fmla="*/ 2146300 w 2146300"/>
              <a:gd name="connsiteY2" fmla="*/ 2032000 h 2032000"/>
              <a:gd name="connsiteX3" fmla="*/ 0 w 2146300"/>
              <a:gd name="connsiteY3" fmla="*/ 2032000 h 2032000"/>
              <a:gd name="connsiteX4" fmla="*/ 0 w 2146300"/>
              <a:gd name="connsiteY4" fmla="*/ 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6300" h="2032000">
                <a:moveTo>
                  <a:pt x="0" y="0"/>
                </a:moveTo>
                <a:lnTo>
                  <a:pt x="2146300" y="0"/>
                </a:lnTo>
                <a:lnTo>
                  <a:pt x="21463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4" name="Picture 53" descr="Diagram&#10;&#10;Description automatically generated">
            <a:extLst>
              <a:ext uri="{FF2B5EF4-FFF2-40B4-BE49-F238E27FC236}">
                <a16:creationId xmlns:a16="http://schemas.microsoft.com/office/drawing/2014/main" id="{F6E3747E-E152-9BA3-98D6-1DA3D895B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8" t="15121" r="30951" b="55255"/>
          <a:stretch>
            <a:fillRect/>
          </a:stretch>
        </p:blipFill>
        <p:spPr>
          <a:xfrm>
            <a:off x="5029200" y="1485544"/>
            <a:ext cx="2819400" cy="1740257"/>
          </a:xfrm>
          <a:custGeom>
            <a:avLst/>
            <a:gdLst>
              <a:gd name="connsiteX0" fmla="*/ 0 w 2819400"/>
              <a:gd name="connsiteY0" fmla="*/ 0 h 1740257"/>
              <a:gd name="connsiteX1" fmla="*/ 2819400 w 2819400"/>
              <a:gd name="connsiteY1" fmla="*/ 0 h 1740257"/>
              <a:gd name="connsiteX2" fmla="*/ 2819400 w 2819400"/>
              <a:gd name="connsiteY2" fmla="*/ 1740257 h 1740257"/>
              <a:gd name="connsiteX3" fmla="*/ 0 w 2819400"/>
              <a:gd name="connsiteY3" fmla="*/ 1740257 h 1740257"/>
              <a:gd name="connsiteX4" fmla="*/ 0 w 2819400"/>
              <a:gd name="connsiteY4" fmla="*/ 0 h 1740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9400" h="1740257">
                <a:moveTo>
                  <a:pt x="0" y="0"/>
                </a:moveTo>
                <a:lnTo>
                  <a:pt x="2819400" y="0"/>
                </a:lnTo>
                <a:lnTo>
                  <a:pt x="2819400" y="1740257"/>
                </a:lnTo>
                <a:lnTo>
                  <a:pt x="0" y="174025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0" name="Picture 59" descr="Diagram&#10;&#10;Description automatically generated">
            <a:extLst>
              <a:ext uri="{FF2B5EF4-FFF2-40B4-BE49-F238E27FC236}">
                <a16:creationId xmlns:a16="http://schemas.microsoft.com/office/drawing/2014/main" id="{EFF38A20-5BF0-BEA3-0A21-D138AEEAF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9" t="44745" r="27424" b="801"/>
          <a:stretch>
            <a:fillRect/>
          </a:stretch>
        </p:blipFill>
        <p:spPr>
          <a:xfrm>
            <a:off x="5689600" y="3225801"/>
            <a:ext cx="2501900" cy="3198788"/>
          </a:xfrm>
          <a:custGeom>
            <a:avLst/>
            <a:gdLst>
              <a:gd name="connsiteX0" fmla="*/ 2476500 w 2501900"/>
              <a:gd name="connsiteY0" fmla="*/ 0 h 3198788"/>
              <a:gd name="connsiteX1" fmla="*/ 2501900 w 2501900"/>
              <a:gd name="connsiteY1" fmla="*/ 0 h 3198788"/>
              <a:gd name="connsiteX2" fmla="*/ 2501900 w 2501900"/>
              <a:gd name="connsiteY2" fmla="*/ 3198788 h 3198788"/>
              <a:gd name="connsiteX3" fmla="*/ 2476500 w 2501900"/>
              <a:gd name="connsiteY3" fmla="*/ 3198788 h 3198788"/>
              <a:gd name="connsiteX4" fmla="*/ 2476500 w 2501900"/>
              <a:gd name="connsiteY4" fmla="*/ 2832099 h 3198788"/>
              <a:gd name="connsiteX5" fmla="*/ 0 w 2501900"/>
              <a:gd name="connsiteY5" fmla="*/ 2832099 h 3198788"/>
              <a:gd name="connsiteX6" fmla="*/ 0 w 2501900"/>
              <a:gd name="connsiteY6" fmla="*/ 88899 h 3198788"/>
              <a:gd name="connsiteX7" fmla="*/ 2476500 w 2501900"/>
              <a:gd name="connsiteY7" fmla="*/ 88899 h 3198788"/>
              <a:gd name="connsiteX8" fmla="*/ 2476500 w 2501900"/>
              <a:gd name="connsiteY8" fmla="*/ 0 h 3198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900" h="3198788">
                <a:moveTo>
                  <a:pt x="2476500" y="0"/>
                </a:moveTo>
                <a:lnTo>
                  <a:pt x="2501900" y="0"/>
                </a:lnTo>
                <a:lnTo>
                  <a:pt x="2501900" y="3198788"/>
                </a:lnTo>
                <a:lnTo>
                  <a:pt x="2476500" y="3198788"/>
                </a:lnTo>
                <a:lnTo>
                  <a:pt x="2476500" y="2832099"/>
                </a:lnTo>
                <a:lnTo>
                  <a:pt x="0" y="2832099"/>
                </a:lnTo>
                <a:lnTo>
                  <a:pt x="0" y="88899"/>
                </a:lnTo>
                <a:lnTo>
                  <a:pt x="2476500" y="88899"/>
                </a:lnTo>
                <a:lnTo>
                  <a:pt x="2476500" y="0"/>
                </a:lnTo>
                <a:close/>
              </a:path>
            </a:pathLst>
          </a:custGeom>
        </p:spPr>
      </p:pic>
      <p:pic>
        <p:nvPicPr>
          <p:cNvPr id="59" name="Picture 58" descr="Diagram&#10;&#10;Description automatically generated">
            <a:extLst>
              <a:ext uri="{FF2B5EF4-FFF2-40B4-BE49-F238E27FC236}">
                <a16:creationId xmlns:a16="http://schemas.microsoft.com/office/drawing/2014/main" id="{BA572AE8-6F76-0C7E-8D6B-271C8E0CC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14" t="42367" b="774"/>
          <a:stretch>
            <a:fillRect/>
          </a:stretch>
        </p:blipFill>
        <p:spPr>
          <a:xfrm>
            <a:off x="8166100" y="3086100"/>
            <a:ext cx="2692400" cy="3340100"/>
          </a:xfrm>
          <a:custGeom>
            <a:avLst/>
            <a:gdLst>
              <a:gd name="connsiteX0" fmla="*/ 0 w 2692400"/>
              <a:gd name="connsiteY0" fmla="*/ 0 h 3340100"/>
              <a:gd name="connsiteX1" fmla="*/ 2692400 w 2692400"/>
              <a:gd name="connsiteY1" fmla="*/ 0 h 3340100"/>
              <a:gd name="connsiteX2" fmla="*/ 2692400 w 2692400"/>
              <a:gd name="connsiteY2" fmla="*/ 3340100 h 3340100"/>
              <a:gd name="connsiteX3" fmla="*/ 0 w 2692400"/>
              <a:gd name="connsiteY3" fmla="*/ 3340100 h 3340100"/>
              <a:gd name="connsiteX4" fmla="*/ 0 w 2692400"/>
              <a:gd name="connsiteY4" fmla="*/ 3338489 h 3340100"/>
              <a:gd name="connsiteX5" fmla="*/ 25400 w 2692400"/>
              <a:gd name="connsiteY5" fmla="*/ 3338489 h 3340100"/>
              <a:gd name="connsiteX6" fmla="*/ 25400 w 2692400"/>
              <a:gd name="connsiteY6" fmla="*/ 139701 h 3340100"/>
              <a:gd name="connsiteX7" fmla="*/ 0 w 2692400"/>
              <a:gd name="connsiteY7" fmla="*/ 139701 h 3340100"/>
              <a:gd name="connsiteX8" fmla="*/ 0 w 2692400"/>
              <a:gd name="connsiteY8" fmla="*/ 0 h 334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2400" h="3340100">
                <a:moveTo>
                  <a:pt x="0" y="0"/>
                </a:moveTo>
                <a:lnTo>
                  <a:pt x="2692400" y="0"/>
                </a:lnTo>
                <a:lnTo>
                  <a:pt x="2692400" y="3340100"/>
                </a:lnTo>
                <a:lnTo>
                  <a:pt x="0" y="3340100"/>
                </a:lnTo>
                <a:lnTo>
                  <a:pt x="0" y="3338489"/>
                </a:lnTo>
                <a:lnTo>
                  <a:pt x="25400" y="3338489"/>
                </a:lnTo>
                <a:lnTo>
                  <a:pt x="25400" y="139701"/>
                </a:lnTo>
                <a:lnTo>
                  <a:pt x="0" y="13970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8" name="Picture 57" descr="Diagram&#10;&#10;Description automatically generated">
            <a:extLst>
              <a:ext uri="{FF2B5EF4-FFF2-40B4-BE49-F238E27FC236}">
                <a16:creationId xmlns:a16="http://schemas.microsoft.com/office/drawing/2014/main" id="{FB142699-C6A7-58DB-2DE8-56B4825AB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7" t="44745" r="27686" b="801"/>
          <a:stretch>
            <a:fillRect/>
          </a:stretch>
        </p:blipFill>
        <p:spPr>
          <a:xfrm>
            <a:off x="5638800" y="3225801"/>
            <a:ext cx="2527300" cy="3198788"/>
          </a:xfrm>
          <a:custGeom>
            <a:avLst/>
            <a:gdLst>
              <a:gd name="connsiteX0" fmla="*/ 0 w 2527300"/>
              <a:gd name="connsiteY0" fmla="*/ 0 h 3198788"/>
              <a:gd name="connsiteX1" fmla="*/ 2527300 w 2527300"/>
              <a:gd name="connsiteY1" fmla="*/ 0 h 3198788"/>
              <a:gd name="connsiteX2" fmla="*/ 2527300 w 2527300"/>
              <a:gd name="connsiteY2" fmla="*/ 88899 h 3198788"/>
              <a:gd name="connsiteX3" fmla="*/ 50800 w 2527300"/>
              <a:gd name="connsiteY3" fmla="*/ 88899 h 3198788"/>
              <a:gd name="connsiteX4" fmla="*/ 50800 w 2527300"/>
              <a:gd name="connsiteY4" fmla="*/ 2832099 h 3198788"/>
              <a:gd name="connsiteX5" fmla="*/ 2527300 w 2527300"/>
              <a:gd name="connsiteY5" fmla="*/ 2832099 h 3198788"/>
              <a:gd name="connsiteX6" fmla="*/ 2527300 w 2527300"/>
              <a:gd name="connsiteY6" fmla="*/ 3198788 h 3198788"/>
              <a:gd name="connsiteX7" fmla="*/ 0 w 2527300"/>
              <a:gd name="connsiteY7" fmla="*/ 3198788 h 3198788"/>
              <a:gd name="connsiteX8" fmla="*/ 0 w 2527300"/>
              <a:gd name="connsiteY8" fmla="*/ 0 h 3198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7300" h="3198788">
                <a:moveTo>
                  <a:pt x="0" y="0"/>
                </a:moveTo>
                <a:lnTo>
                  <a:pt x="2527300" y="0"/>
                </a:lnTo>
                <a:lnTo>
                  <a:pt x="2527300" y="88899"/>
                </a:lnTo>
                <a:lnTo>
                  <a:pt x="50800" y="88899"/>
                </a:lnTo>
                <a:lnTo>
                  <a:pt x="50800" y="2832099"/>
                </a:lnTo>
                <a:lnTo>
                  <a:pt x="2527300" y="2832099"/>
                </a:lnTo>
                <a:lnTo>
                  <a:pt x="2527300" y="3198788"/>
                </a:lnTo>
                <a:lnTo>
                  <a:pt x="0" y="319878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2" name="Picture 51" descr="Diagram&#10;&#10;Description automatically generated">
            <a:extLst>
              <a:ext uri="{FF2B5EF4-FFF2-40B4-BE49-F238E27FC236}">
                <a16:creationId xmlns:a16="http://schemas.microsoft.com/office/drawing/2014/main" id="{05A28D48-BDFD-9168-39E2-2DAEB742E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9" r="47014" b="92656"/>
          <a:stretch>
            <a:fillRect/>
          </a:stretch>
        </p:blipFill>
        <p:spPr>
          <a:xfrm>
            <a:off x="1028700" y="597257"/>
            <a:ext cx="5257800" cy="431443"/>
          </a:xfrm>
          <a:custGeom>
            <a:avLst/>
            <a:gdLst>
              <a:gd name="connsiteX0" fmla="*/ 0 w 5257800"/>
              <a:gd name="connsiteY0" fmla="*/ 0 h 431443"/>
              <a:gd name="connsiteX1" fmla="*/ 5257800 w 5257800"/>
              <a:gd name="connsiteY1" fmla="*/ 0 h 431443"/>
              <a:gd name="connsiteX2" fmla="*/ 5257800 w 5257800"/>
              <a:gd name="connsiteY2" fmla="*/ 1 h 431443"/>
              <a:gd name="connsiteX3" fmla="*/ 104952 w 5257800"/>
              <a:gd name="connsiteY3" fmla="*/ 1 h 431443"/>
              <a:gd name="connsiteX4" fmla="*/ 104952 w 5257800"/>
              <a:gd name="connsiteY4" fmla="*/ 431443 h 431443"/>
              <a:gd name="connsiteX5" fmla="*/ 0 w 5257800"/>
              <a:gd name="connsiteY5" fmla="*/ 431443 h 431443"/>
              <a:gd name="connsiteX6" fmla="*/ 0 w 5257800"/>
              <a:gd name="connsiteY6" fmla="*/ 0 h 431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7800" h="431443">
                <a:moveTo>
                  <a:pt x="0" y="0"/>
                </a:moveTo>
                <a:lnTo>
                  <a:pt x="5257800" y="0"/>
                </a:lnTo>
                <a:lnTo>
                  <a:pt x="5257800" y="1"/>
                </a:lnTo>
                <a:lnTo>
                  <a:pt x="104952" y="1"/>
                </a:lnTo>
                <a:lnTo>
                  <a:pt x="104952" y="431443"/>
                </a:lnTo>
                <a:lnTo>
                  <a:pt x="0" y="43144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1" name="Picture 50" descr="Diagram&#10;&#10;Description automatically generated">
            <a:extLst>
              <a:ext uri="{FF2B5EF4-FFF2-40B4-BE49-F238E27FC236}">
                <a16:creationId xmlns:a16="http://schemas.microsoft.com/office/drawing/2014/main" id="{1A3AC88C-41F9-4F1A-6DBA-DD6B89725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3652" y="597257"/>
            <a:ext cx="9724848" cy="5874436"/>
          </a:xfrm>
          <a:custGeom>
            <a:avLst/>
            <a:gdLst>
              <a:gd name="connsiteX0" fmla="*/ 5152848 w 9724848"/>
              <a:gd name="connsiteY0" fmla="*/ 0 h 5874436"/>
              <a:gd name="connsiteX1" fmla="*/ 9724848 w 9724848"/>
              <a:gd name="connsiteY1" fmla="*/ 0 h 5874436"/>
              <a:gd name="connsiteX2" fmla="*/ 9724848 w 9724848"/>
              <a:gd name="connsiteY2" fmla="*/ 2488843 h 5874436"/>
              <a:gd name="connsiteX3" fmla="*/ 7032448 w 9724848"/>
              <a:gd name="connsiteY3" fmla="*/ 2488843 h 5874436"/>
              <a:gd name="connsiteX4" fmla="*/ 7032448 w 9724848"/>
              <a:gd name="connsiteY4" fmla="*/ 2717443 h 5874436"/>
              <a:gd name="connsiteX5" fmla="*/ 4555948 w 9724848"/>
              <a:gd name="connsiteY5" fmla="*/ 2717443 h 5874436"/>
              <a:gd name="connsiteX6" fmla="*/ 4555948 w 9724848"/>
              <a:gd name="connsiteY6" fmla="*/ 5460643 h 5874436"/>
              <a:gd name="connsiteX7" fmla="*/ 7032448 w 9724848"/>
              <a:gd name="connsiteY7" fmla="*/ 5460643 h 5874436"/>
              <a:gd name="connsiteX8" fmla="*/ 7032448 w 9724848"/>
              <a:gd name="connsiteY8" fmla="*/ 5828943 h 5874436"/>
              <a:gd name="connsiteX9" fmla="*/ 9724848 w 9724848"/>
              <a:gd name="connsiteY9" fmla="*/ 5828943 h 5874436"/>
              <a:gd name="connsiteX10" fmla="*/ 9724848 w 9724848"/>
              <a:gd name="connsiteY10" fmla="*/ 5874436 h 5874436"/>
              <a:gd name="connsiteX11" fmla="*/ 0 w 9724848"/>
              <a:gd name="connsiteY11" fmla="*/ 5874436 h 5874436"/>
              <a:gd name="connsiteX12" fmla="*/ 0 w 9724848"/>
              <a:gd name="connsiteY12" fmla="*/ 431442 h 5874436"/>
              <a:gd name="connsiteX13" fmla="*/ 5152848 w 9724848"/>
              <a:gd name="connsiteY13" fmla="*/ 431442 h 5874436"/>
              <a:gd name="connsiteX14" fmla="*/ 5152848 w 9724848"/>
              <a:gd name="connsiteY14" fmla="*/ 0 h 5874436"/>
              <a:gd name="connsiteX15" fmla="*/ 1634948 w 9724848"/>
              <a:gd name="connsiteY15" fmla="*/ 456843 h 5874436"/>
              <a:gd name="connsiteX16" fmla="*/ 1634948 w 9724848"/>
              <a:gd name="connsiteY16" fmla="*/ 2488843 h 5874436"/>
              <a:gd name="connsiteX17" fmla="*/ 3781248 w 9724848"/>
              <a:gd name="connsiteY17" fmla="*/ 2488843 h 5874436"/>
              <a:gd name="connsiteX18" fmla="*/ 3781248 w 9724848"/>
              <a:gd name="connsiteY18" fmla="*/ 456843 h 5874436"/>
              <a:gd name="connsiteX19" fmla="*/ 1634948 w 9724848"/>
              <a:gd name="connsiteY19" fmla="*/ 456843 h 5874436"/>
              <a:gd name="connsiteX20" fmla="*/ 3895548 w 9724848"/>
              <a:gd name="connsiteY20" fmla="*/ 888286 h 5874436"/>
              <a:gd name="connsiteX21" fmla="*/ 3895548 w 9724848"/>
              <a:gd name="connsiteY21" fmla="*/ 2628543 h 5874436"/>
              <a:gd name="connsiteX22" fmla="*/ 6714948 w 9724848"/>
              <a:gd name="connsiteY22" fmla="*/ 2628543 h 5874436"/>
              <a:gd name="connsiteX23" fmla="*/ 6714948 w 9724848"/>
              <a:gd name="connsiteY23" fmla="*/ 888286 h 5874436"/>
              <a:gd name="connsiteX24" fmla="*/ 3895548 w 9724848"/>
              <a:gd name="connsiteY24" fmla="*/ 888286 h 587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724848" h="5874436">
                <a:moveTo>
                  <a:pt x="5152848" y="0"/>
                </a:moveTo>
                <a:lnTo>
                  <a:pt x="9724848" y="0"/>
                </a:lnTo>
                <a:lnTo>
                  <a:pt x="9724848" y="2488843"/>
                </a:lnTo>
                <a:lnTo>
                  <a:pt x="7032448" y="2488843"/>
                </a:lnTo>
                <a:lnTo>
                  <a:pt x="7032448" y="2717443"/>
                </a:lnTo>
                <a:lnTo>
                  <a:pt x="4555948" y="2717443"/>
                </a:lnTo>
                <a:lnTo>
                  <a:pt x="4555948" y="5460643"/>
                </a:lnTo>
                <a:lnTo>
                  <a:pt x="7032448" y="5460643"/>
                </a:lnTo>
                <a:lnTo>
                  <a:pt x="7032448" y="5828943"/>
                </a:lnTo>
                <a:lnTo>
                  <a:pt x="9724848" y="5828943"/>
                </a:lnTo>
                <a:lnTo>
                  <a:pt x="9724848" y="5874436"/>
                </a:lnTo>
                <a:lnTo>
                  <a:pt x="0" y="5874436"/>
                </a:lnTo>
                <a:lnTo>
                  <a:pt x="0" y="431442"/>
                </a:lnTo>
                <a:lnTo>
                  <a:pt x="5152848" y="431442"/>
                </a:lnTo>
                <a:lnTo>
                  <a:pt x="5152848" y="0"/>
                </a:lnTo>
                <a:close/>
                <a:moveTo>
                  <a:pt x="1634948" y="456843"/>
                </a:moveTo>
                <a:lnTo>
                  <a:pt x="1634948" y="2488843"/>
                </a:lnTo>
                <a:lnTo>
                  <a:pt x="3781248" y="2488843"/>
                </a:lnTo>
                <a:lnTo>
                  <a:pt x="3781248" y="456843"/>
                </a:lnTo>
                <a:lnTo>
                  <a:pt x="1634948" y="456843"/>
                </a:lnTo>
                <a:close/>
                <a:moveTo>
                  <a:pt x="3895548" y="888286"/>
                </a:moveTo>
                <a:lnTo>
                  <a:pt x="3895548" y="2628543"/>
                </a:lnTo>
                <a:lnTo>
                  <a:pt x="6714948" y="2628543"/>
                </a:lnTo>
                <a:lnTo>
                  <a:pt x="6714948" y="888286"/>
                </a:lnTo>
                <a:lnTo>
                  <a:pt x="3895548" y="888286"/>
                </a:lnTo>
                <a:close/>
              </a:path>
            </a:pathLst>
          </a:custGeom>
        </p:spPr>
      </p:pic>
      <p:pic>
        <p:nvPicPr>
          <p:cNvPr id="50" name="Picture 49" descr="Diagram&#10;&#10;Description automatically generated">
            <a:extLst>
              <a:ext uri="{FF2B5EF4-FFF2-40B4-BE49-F238E27FC236}">
                <a16:creationId xmlns:a16="http://schemas.microsoft.com/office/drawing/2014/main" id="{6E9F8139-A73D-A050-DBDA-4FFD599ED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42367" r="-1045" b="774"/>
          <a:stretch>
            <a:fillRect/>
          </a:stretch>
        </p:blipFill>
        <p:spPr>
          <a:xfrm>
            <a:off x="10858500" y="3086100"/>
            <a:ext cx="101600" cy="3340100"/>
          </a:xfrm>
          <a:custGeom>
            <a:avLst/>
            <a:gdLst>
              <a:gd name="connsiteX0" fmla="*/ 0 w 101600"/>
              <a:gd name="connsiteY0" fmla="*/ 0 h 3340100"/>
              <a:gd name="connsiteX1" fmla="*/ 101600 w 101600"/>
              <a:gd name="connsiteY1" fmla="*/ 0 h 3340100"/>
              <a:gd name="connsiteX2" fmla="*/ 101600 w 101600"/>
              <a:gd name="connsiteY2" fmla="*/ 3340100 h 3340100"/>
              <a:gd name="connsiteX3" fmla="*/ 0 w 101600"/>
              <a:gd name="connsiteY3" fmla="*/ 3340100 h 3340100"/>
              <a:gd name="connsiteX4" fmla="*/ 0 w 101600"/>
              <a:gd name="connsiteY4" fmla="*/ 0 h 334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00" h="3340100">
                <a:moveTo>
                  <a:pt x="0" y="0"/>
                </a:moveTo>
                <a:lnTo>
                  <a:pt x="101600" y="0"/>
                </a:lnTo>
                <a:lnTo>
                  <a:pt x="101600" y="3340100"/>
                </a:lnTo>
                <a:lnTo>
                  <a:pt x="0" y="334010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3103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5" name="Picture 2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D0A35A51-DC92-E58D-2E29-C507FE738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9" t="-8238" r="74455" b="108194"/>
          <a:stretch>
            <a:fillRect/>
          </a:stretch>
        </p:blipFill>
        <p:spPr>
          <a:xfrm>
            <a:off x="3204794" y="723901"/>
            <a:ext cx="8306" cy="2241"/>
          </a:xfrm>
          <a:custGeom>
            <a:avLst/>
            <a:gdLst>
              <a:gd name="connsiteX0" fmla="*/ 8306 w 8306"/>
              <a:gd name="connsiteY0" fmla="*/ 0 h 2241"/>
              <a:gd name="connsiteX1" fmla="*/ 3824 w 8306"/>
              <a:gd name="connsiteY1" fmla="*/ 2241 h 2241"/>
              <a:gd name="connsiteX2" fmla="*/ 0 w 8306"/>
              <a:gd name="connsiteY2" fmla="*/ 90 h 2241"/>
              <a:gd name="connsiteX3" fmla="*/ 8306 w 8306"/>
              <a:gd name="connsiteY3" fmla="*/ 0 h 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06" h="2241">
                <a:moveTo>
                  <a:pt x="8306" y="0"/>
                </a:moveTo>
                <a:lnTo>
                  <a:pt x="3824" y="2241"/>
                </a:lnTo>
                <a:lnTo>
                  <a:pt x="0" y="90"/>
                </a:lnTo>
                <a:lnTo>
                  <a:pt x="8306" y="0"/>
                </a:lnTo>
                <a:close/>
              </a:path>
            </a:pathLst>
          </a:custGeom>
        </p:spPr>
      </p:pic>
      <p:pic>
        <p:nvPicPr>
          <p:cNvPr id="24" name="Picture 2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DCFEA789-CA2E-9BC2-4787-A25D2619E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-8194" r="73296" b="106748"/>
          <a:stretch>
            <a:fillRect/>
          </a:stretch>
        </p:blipFill>
        <p:spPr>
          <a:xfrm>
            <a:off x="3111500" y="726142"/>
            <a:ext cx="228600" cy="73959"/>
          </a:xfrm>
          <a:custGeom>
            <a:avLst/>
            <a:gdLst>
              <a:gd name="connsiteX0" fmla="*/ 97118 w 228600"/>
              <a:gd name="connsiteY0" fmla="*/ 0 h 73959"/>
              <a:gd name="connsiteX1" fmla="*/ 228600 w 228600"/>
              <a:gd name="connsiteY1" fmla="*/ 73959 h 73959"/>
              <a:gd name="connsiteX2" fmla="*/ 0 w 228600"/>
              <a:gd name="connsiteY2" fmla="*/ 48559 h 73959"/>
              <a:gd name="connsiteX3" fmla="*/ 97118 w 228600"/>
              <a:gd name="connsiteY3" fmla="*/ 0 h 7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73959">
                <a:moveTo>
                  <a:pt x="97118" y="0"/>
                </a:moveTo>
                <a:lnTo>
                  <a:pt x="228600" y="73959"/>
                </a:lnTo>
                <a:lnTo>
                  <a:pt x="0" y="48559"/>
                </a:lnTo>
                <a:lnTo>
                  <a:pt x="97118" y="0"/>
                </a:lnTo>
                <a:close/>
              </a:path>
            </a:pathLst>
          </a:custGeom>
        </p:spPr>
      </p:pic>
      <p:pic>
        <p:nvPicPr>
          <p:cNvPr id="19" name="Picture 18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B3D8ACA0-3C4E-B32C-5AC6-CDA4B5986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" t="-20151" r="63755" b="100000"/>
          <a:stretch>
            <a:fillRect/>
          </a:stretch>
        </p:blipFill>
        <p:spPr>
          <a:xfrm>
            <a:off x="473967" y="114300"/>
            <a:ext cx="3911876" cy="1031110"/>
          </a:xfrm>
          <a:custGeom>
            <a:avLst/>
            <a:gdLst>
              <a:gd name="connsiteX0" fmla="*/ 1037333 w 3911876"/>
              <a:gd name="connsiteY0" fmla="*/ 0 h 1031110"/>
              <a:gd name="connsiteX1" fmla="*/ 1291333 w 3911876"/>
              <a:gd name="connsiteY1" fmla="*/ 50800 h 1031110"/>
              <a:gd name="connsiteX2" fmla="*/ 1545333 w 3911876"/>
              <a:gd name="connsiteY2" fmla="*/ 165100 h 1031110"/>
              <a:gd name="connsiteX3" fmla="*/ 1900933 w 3911876"/>
              <a:gd name="connsiteY3" fmla="*/ 304800 h 1031110"/>
              <a:gd name="connsiteX4" fmla="*/ 2332733 w 3911876"/>
              <a:gd name="connsiteY4" fmla="*/ 495300 h 1031110"/>
              <a:gd name="connsiteX5" fmla="*/ 2485133 w 3911876"/>
              <a:gd name="connsiteY5" fmla="*/ 584200 h 1031110"/>
              <a:gd name="connsiteX6" fmla="*/ 2612133 w 3911876"/>
              <a:gd name="connsiteY6" fmla="*/ 622300 h 1031110"/>
              <a:gd name="connsiteX7" fmla="*/ 2650233 w 3911876"/>
              <a:gd name="connsiteY7" fmla="*/ 635000 h 1031110"/>
              <a:gd name="connsiteX8" fmla="*/ 2719870 w 3911876"/>
              <a:gd name="connsiteY8" fmla="*/ 609809 h 1031110"/>
              <a:gd name="connsiteX9" fmla="*/ 2730827 w 3911876"/>
              <a:gd name="connsiteY9" fmla="*/ 609690 h 1031110"/>
              <a:gd name="connsiteX10" fmla="*/ 2734651 w 3911876"/>
              <a:gd name="connsiteY10" fmla="*/ 611841 h 1031110"/>
              <a:gd name="connsiteX11" fmla="*/ 2637533 w 3911876"/>
              <a:gd name="connsiteY11" fmla="*/ 660400 h 1031110"/>
              <a:gd name="connsiteX12" fmla="*/ 2866133 w 3911876"/>
              <a:gd name="connsiteY12" fmla="*/ 685800 h 1031110"/>
              <a:gd name="connsiteX13" fmla="*/ 2734651 w 3911876"/>
              <a:gd name="connsiteY13" fmla="*/ 611841 h 1031110"/>
              <a:gd name="connsiteX14" fmla="*/ 2739133 w 3911876"/>
              <a:gd name="connsiteY14" fmla="*/ 609600 h 1031110"/>
              <a:gd name="connsiteX15" fmla="*/ 2730827 w 3911876"/>
              <a:gd name="connsiteY15" fmla="*/ 609690 h 1031110"/>
              <a:gd name="connsiteX16" fmla="*/ 2662933 w 3911876"/>
              <a:gd name="connsiteY16" fmla="*/ 571500 h 1031110"/>
              <a:gd name="connsiteX17" fmla="*/ 3348733 w 3911876"/>
              <a:gd name="connsiteY17" fmla="*/ 812800 h 1031110"/>
              <a:gd name="connsiteX18" fmla="*/ 3666233 w 3911876"/>
              <a:gd name="connsiteY18" fmla="*/ 901700 h 1031110"/>
              <a:gd name="connsiteX19" fmla="*/ 3911876 w 3911876"/>
              <a:gd name="connsiteY19" fmla="*/ 1031110 h 1031110"/>
              <a:gd name="connsiteX20" fmla="*/ 0 w 3911876"/>
              <a:gd name="connsiteY20" fmla="*/ 1031110 h 1031110"/>
              <a:gd name="connsiteX21" fmla="*/ 16388 w 3911876"/>
              <a:gd name="connsiteY21" fmla="*/ 938475 h 1031110"/>
              <a:gd name="connsiteX22" fmla="*/ 211833 w 3911876"/>
              <a:gd name="connsiteY22" fmla="*/ 406400 h 1031110"/>
              <a:gd name="connsiteX23" fmla="*/ 338833 w 3911876"/>
              <a:gd name="connsiteY23" fmla="*/ 254000 h 1031110"/>
              <a:gd name="connsiteX24" fmla="*/ 542033 w 3911876"/>
              <a:gd name="connsiteY24" fmla="*/ 139700 h 1031110"/>
              <a:gd name="connsiteX25" fmla="*/ 1037333 w 3911876"/>
              <a:gd name="connsiteY25" fmla="*/ 0 h 103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11876" h="1031110">
                <a:moveTo>
                  <a:pt x="1037333" y="0"/>
                </a:moveTo>
                <a:cubicBezTo>
                  <a:pt x="1122000" y="16933"/>
                  <a:pt x="1209217" y="24112"/>
                  <a:pt x="1291333" y="50800"/>
                </a:cubicBezTo>
                <a:cubicBezTo>
                  <a:pt x="1379631" y="79497"/>
                  <a:pt x="1459631" y="129391"/>
                  <a:pt x="1545333" y="165100"/>
                </a:cubicBezTo>
                <a:cubicBezTo>
                  <a:pt x="1662889" y="214082"/>
                  <a:pt x="1783489" y="255549"/>
                  <a:pt x="1900933" y="304800"/>
                </a:cubicBezTo>
                <a:cubicBezTo>
                  <a:pt x="2046011" y="365639"/>
                  <a:pt x="2196845" y="416032"/>
                  <a:pt x="2332733" y="495300"/>
                </a:cubicBezTo>
                <a:cubicBezTo>
                  <a:pt x="2383533" y="524933"/>
                  <a:pt x="2433156" y="556683"/>
                  <a:pt x="2485133" y="584200"/>
                </a:cubicBezTo>
                <a:cubicBezTo>
                  <a:pt x="2546207" y="616534"/>
                  <a:pt x="2547552" y="606155"/>
                  <a:pt x="2612133" y="622300"/>
                </a:cubicBezTo>
                <a:cubicBezTo>
                  <a:pt x="2625120" y="625547"/>
                  <a:pt x="2637533" y="630767"/>
                  <a:pt x="2650233" y="635000"/>
                </a:cubicBezTo>
                <a:cubicBezTo>
                  <a:pt x="2710395" y="614946"/>
                  <a:pt x="2708116" y="610685"/>
                  <a:pt x="2719870" y="609809"/>
                </a:cubicBezTo>
                <a:lnTo>
                  <a:pt x="2730827" y="609690"/>
                </a:lnTo>
                <a:lnTo>
                  <a:pt x="2734651" y="611841"/>
                </a:lnTo>
                <a:lnTo>
                  <a:pt x="2637533" y="660400"/>
                </a:lnTo>
                <a:lnTo>
                  <a:pt x="2866133" y="685800"/>
                </a:lnTo>
                <a:lnTo>
                  <a:pt x="2734651" y="611841"/>
                </a:lnTo>
                <a:lnTo>
                  <a:pt x="2739133" y="609600"/>
                </a:lnTo>
                <a:lnTo>
                  <a:pt x="2730827" y="609690"/>
                </a:lnTo>
                <a:lnTo>
                  <a:pt x="2662933" y="571500"/>
                </a:lnTo>
                <a:cubicBezTo>
                  <a:pt x="2891533" y="651933"/>
                  <a:pt x="3118542" y="737041"/>
                  <a:pt x="3348733" y="812800"/>
                </a:cubicBezTo>
                <a:cubicBezTo>
                  <a:pt x="3453128" y="847158"/>
                  <a:pt x="3567131" y="854185"/>
                  <a:pt x="3666233" y="901700"/>
                </a:cubicBezTo>
                <a:lnTo>
                  <a:pt x="3911876" y="1031110"/>
                </a:lnTo>
                <a:lnTo>
                  <a:pt x="0" y="1031110"/>
                </a:lnTo>
                <a:lnTo>
                  <a:pt x="16388" y="938475"/>
                </a:lnTo>
                <a:cubicBezTo>
                  <a:pt x="57792" y="696004"/>
                  <a:pt x="63430" y="629003"/>
                  <a:pt x="211833" y="406400"/>
                </a:cubicBezTo>
                <a:cubicBezTo>
                  <a:pt x="248514" y="351379"/>
                  <a:pt x="287390" y="295550"/>
                  <a:pt x="338833" y="254000"/>
                </a:cubicBezTo>
                <a:cubicBezTo>
                  <a:pt x="399290" y="205170"/>
                  <a:pt x="470793" y="170753"/>
                  <a:pt x="542033" y="139700"/>
                </a:cubicBezTo>
                <a:cubicBezTo>
                  <a:pt x="772578" y="39206"/>
                  <a:pt x="817471" y="41224"/>
                  <a:pt x="1037333" y="0"/>
                </a:cubicBezTo>
                <a:close/>
              </a:path>
            </a:pathLst>
          </a:custGeom>
        </p:spPr>
      </p:pic>
      <p:pic>
        <p:nvPicPr>
          <p:cNvPr id="18" name="Picture 17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B4DCEBA6-4F80-20D6-4D9B-30E1DDA41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447" b="92500"/>
          <a:stretch>
            <a:fillRect/>
          </a:stretch>
        </p:blipFill>
        <p:spPr>
          <a:xfrm>
            <a:off x="413327" y="1145410"/>
            <a:ext cx="60640" cy="383778"/>
          </a:xfrm>
          <a:custGeom>
            <a:avLst/>
            <a:gdLst>
              <a:gd name="connsiteX0" fmla="*/ 0 w 60640"/>
              <a:gd name="connsiteY0" fmla="*/ 0 h 383778"/>
              <a:gd name="connsiteX1" fmla="*/ 60640 w 60640"/>
              <a:gd name="connsiteY1" fmla="*/ 0 h 383778"/>
              <a:gd name="connsiteX2" fmla="*/ 56573 w 60640"/>
              <a:gd name="connsiteY2" fmla="*/ 22990 h 383778"/>
              <a:gd name="connsiteX3" fmla="*/ 17272 w 60640"/>
              <a:gd name="connsiteY3" fmla="*/ 270847 h 383778"/>
              <a:gd name="connsiteX4" fmla="*/ 0 w 60640"/>
              <a:gd name="connsiteY4" fmla="*/ 383778 h 383778"/>
              <a:gd name="connsiteX5" fmla="*/ 0 w 60640"/>
              <a:gd name="connsiteY5" fmla="*/ 0 h 38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640" h="383778">
                <a:moveTo>
                  <a:pt x="0" y="0"/>
                </a:moveTo>
                <a:lnTo>
                  <a:pt x="60640" y="0"/>
                </a:lnTo>
                <a:lnTo>
                  <a:pt x="56573" y="22990"/>
                </a:lnTo>
                <a:cubicBezTo>
                  <a:pt x="53260" y="40935"/>
                  <a:pt x="36757" y="144607"/>
                  <a:pt x="17272" y="270847"/>
                </a:cubicBezTo>
                <a:lnTo>
                  <a:pt x="0" y="38377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7" name="Picture 26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496E1D1E-352D-68B2-6D27-C88619ADB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1" t="39913" r="61477" b="52642"/>
          <a:stretch>
            <a:fillRect/>
          </a:stretch>
        </p:blipFill>
        <p:spPr>
          <a:xfrm>
            <a:off x="4610100" y="3187700"/>
            <a:ext cx="25400" cy="381000"/>
          </a:xfrm>
          <a:custGeom>
            <a:avLst/>
            <a:gdLst>
              <a:gd name="connsiteX0" fmla="*/ 25400 w 25400"/>
              <a:gd name="connsiteY0" fmla="*/ 0 h 381000"/>
              <a:gd name="connsiteX1" fmla="*/ 25400 w 25400"/>
              <a:gd name="connsiteY1" fmla="*/ 381000 h 381000"/>
              <a:gd name="connsiteX2" fmla="*/ 0 w 25400"/>
              <a:gd name="connsiteY2" fmla="*/ 165100 h 381000"/>
              <a:gd name="connsiteX3" fmla="*/ 25400 w 25400"/>
              <a:gd name="connsiteY3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00" h="381000">
                <a:moveTo>
                  <a:pt x="25400" y="0"/>
                </a:moveTo>
                <a:lnTo>
                  <a:pt x="25400" y="381000"/>
                </a:lnTo>
                <a:cubicBezTo>
                  <a:pt x="7747" y="328040"/>
                  <a:pt x="2581" y="196076"/>
                  <a:pt x="0" y="165100"/>
                </a:cubicBezTo>
                <a:cubicBezTo>
                  <a:pt x="1439" y="153586"/>
                  <a:pt x="14822" y="26446"/>
                  <a:pt x="25400" y="0"/>
                </a:cubicBezTo>
                <a:close/>
              </a:path>
            </a:pathLst>
          </a:custGeom>
        </p:spPr>
      </p:pic>
      <p:pic>
        <p:nvPicPr>
          <p:cNvPr id="16" name="Picture 15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EFCF300D-4AE9-D861-27FB-2F57EBC35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8" t="7500" r="100000" b="29165"/>
          <a:stretch>
            <a:fillRect/>
          </a:stretch>
        </p:blipFill>
        <p:spPr>
          <a:xfrm>
            <a:off x="330201" y="1529189"/>
            <a:ext cx="83127" cy="3240763"/>
          </a:xfrm>
          <a:custGeom>
            <a:avLst/>
            <a:gdLst>
              <a:gd name="connsiteX0" fmla="*/ 83127 w 83127"/>
              <a:gd name="connsiteY0" fmla="*/ 0 h 3240763"/>
              <a:gd name="connsiteX1" fmla="*/ 83127 w 83127"/>
              <a:gd name="connsiteY1" fmla="*/ 3240763 h 3240763"/>
              <a:gd name="connsiteX2" fmla="*/ 72966 w 83127"/>
              <a:gd name="connsiteY2" fmla="*/ 3129263 h 3240763"/>
              <a:gd name="connsiteX3" fmla="*/ 63500 w 83127"/>
              <a:gd name="connsiteY3" fmla="*/ 2979312 h 3240763"/>
              <a:gd name="connsiteX4" fmla="*/ 38100 w 83127"/>
              <a:gd name="connsiteY4" fmla="*/ 2306212 h 3240763"/>
              <a:gd name="connsiteX5" fmla="*/ 12700 w 83127"/>
              <a:gd name="connsiteY5" fmla="*/ 2039512 h 3240763"/>
              <a:gd name="connsiteX6" fmla="*/ 0 w 83127"/>
              <a:gd name="connsiteY6" fmla="*/ 1912512 h 3240763"/>
              <a:gd name="connsiteX7" fmla="*/ 25400 w 83127"/>
              <a:gd name="connsiteY7" fmla="*/ 413912 h 3240763"/>
              <a:gd name="connsiteX8" fmla="*/ 80299 w 83127"/>
              <a:gd name="connsiteY8" fmla="*/ 18491 h 3240763"/>
              <a:gd name="connsiteX9" fmla="*/ 83127 w 83127"/>
              <a:gd name="connsiteY9" fmla="*/ 0 h 324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127" h="3240763">
                <a:moveTo>
                  <a:pt x="83127" y="0"/>
                </a:moveTo>
                <a:lnTo>
                  <a:pt x="83127" y="3240763"/>
                </a:lnTo>
                <a:lnTo>
                  <a:pt x="72966" y="3129263"/>
                </a:lnTo>
                <a:cubicBezTo>
                  <a:pt x="69505" y="3083324"/>
                  <a:pt x="66485" y="3034543"/>
                  <a:pt x="63500" y="2979312"/>
                </a:cubicBezTo>
                <a:cubicBezTo>
                  <a:pt x="31296" y="2383545"/>
                  <a:pt x="72877" y="3053925"/>
                  <a:pt x="38100" y="2306212"/>
                </a:cubicBezTo>
                <a:cubicBezTo>
                  <a:pt x="33775" y="2213232"/>
                  <a:pt x="22337" y="2131064"/>
                  <a:pt x="12700" y="2039512"/>
                </a:cubicBezTo>
                <a:cubicBezTo>
                  <a:pt x="8246" y="1997201"/>
                  <a:pt x="4233" y="1954845"/>
                  <a:pt x="0" y="1912512"/>
                </a:cubicBezTo>
                <a:cubicBezTo>
                  <a:pt x="8467" y="1412979"/>
                  <a:pt x="5025" y="913101"/>
                  <a:pt x="25400" y="413912"/>
                </a:cubicBezTo>
                <a:cubicBezTo>
                  <a:pt x="26816" y="379225"/>
                  <a:pt x="53182" y="197513"/>
                  <a:pt x="80299" y="18491"/>
                </a:cubicBezTo>
                <a:lnTo>
                  <a:pt x="83127" y="0"/>
                </a:lnTo>
                <a:close/>
              </a:path>
            </a:pathLst>
          </a:custGeom>
        </p:spPr>
      </p:pic>
      <p:pic>
        <p:nvPicPr>
          <p:cNvPr id="15" name="Picture 1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08A73A2B-5B75-8D2D-6B60-9917C9234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35" r="91204"/>
          <a:stretch>
            <a:fillRect/>
          </a:stretch>
        </p:blipFill>
        <p:spPr>
          <a:xfrm>
            <a:off x="413327" y="4769952"/>
            <a:ext cx="964056" cy="1492373"/>
          </a:xfrm>
          <a:custGeom>
            <a:avLst/>
            <a:gdLst>
              <a:gd name="connsiteX0" fmla="*/ 0 w 964056"/>
              <a:gd name="connsiteY0" fmla="*/ 0 h 1492373"/>
              <a:gd name="connsiteX1" fmla="*/ 1951 w 964056"/>
              <a:gd name="connsiteY1" fmla="*/ 21409 h 1492373"/>
              <a:gd name="connsiteX2" fmla="*/ 43873 w 964056"/>
              <a:gd name="connsiteY2" fmla="*/ 322749 h 1492373"/>
              <a:gd name="connsiteX3" fmla="*/ 81973 w 964056"/>
              <a:gd name="connsiteY3" fmla="*/ 487849 h 1492373"/>
              <a:gd name="connsiteX4" fmla="*/ 272473 w 964056"/>
              <a:gd name="connsiteY4" fmla="*/ 868849 h 1492373"/>
              <a:gd name="connsiteX5" fmla="*/ 437573 w 964056"/>
              <a:gd name="connsiteY5" fmla="*/ 1084749 h 1492373"/>
              <a:gd name="connsiteX6" fmla="*/ 602673 w 964056"/>
              <a:gd name="connsiteY6" fmla="*/ 1249849 h 1492373"/>
              <a:gd name="connsiteX7" fmla="*/ 691573 w 964056"/>
              <a:gd name="connsiteY7" fmla="*/ 1351449 h 1492373"/>
              <a:gd name="connsiteX8" fmla="*/ 793173 w 964056"/>
              <a:gd name="connsiteY8" fmla="*/ 1414949 h 1492373"/>
              <a:gd name="connsiteX9" fmla="*/ 928627 w 964056"/>
              <a:gd name="connsiteY9" fmla="*/ 1478632 h 1492373"/>
              <a:gd name="connsiteX10" fmla="*/ 964056 w 964056"/>
              <a:gd name="connsiteY10" fmla="*/ 1492373 h 1492373"/>
              <a:gd name="connsiteX11" fmla="*/ 0 w 964056"/>
              <a:gd name="connsiteY11" fmla="*/ 1492373 h 1492373"/>
              <a:gd name="connsiteX12" fmla="*/ 0 w 964056"/>
              <a:gd name="connsiteY12" fmla="*/ 0 h 1492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4056" h="1492373">
                <a:moveTo>
                  <a:pt x="0" y="0"/>
                </a:moveTo>
                <a:lnTo>
                  <a:pt x="1951" y="21409"/>
                </a:lnTo>
                <a:cubicBezTo>
                  <a:pt x="11450" y="109148"/>
                  <a:pt x="24340" y="199967"/>
                  <a:pt x="43873" y="322749"/>
                </a:cubicBezTo>
                <a:cubicBezTo>
                  <a:pt x="52747" y="378527"/>
                  <a:pt x="65363" y="433867"/>
                  <a:pt x="81973" y="487849"/>
                </a:cubicBezTo>
                <a:cubicBezTo>
                  <a:pt x="127286" y="635117"/>
                  <a:pt x="183773" y="737727"/>
                  <a:pt x="272473" y="868849"/>
                </a:cubicBezTo>
                <a:cubicBezTo>
                  <a:pt x="323236" y="943889"/>
                  <a:pt x="378238" y="1016286"/>
                  <a:pt x="437573" y="1084749"/>
                </a:cubicBezTo>
                <a:cubicBezTo>
                  <a:pt x="488546" y="1143563"/>
                  <a:pt x="548998" y="1193490"/>
                  <a:pt x="602673" y="1249849"/>
                </a:cubicBezTo>
                <a:cubicBezTo>
                  <a:pt x="633708" y="1282436"/>
                  <a:pt x="657566" y="1321977"/>
                  <a:pt x="691573" y="1351449"/>
                </a:cubicBezTo>
                <a:cubicBezTo>
                  <a:pt x="721753" y="1377605"/>
                  <a:pt x="757452" y="1397089"/>
                  <a:pt x="793173" y="1414949"/>
                </a:cubicBezTo>
                <a:cubicBezTo>
                  <a:pt x="851742" y="1444234"/>
                  <a:pt x="893950" y="1464070"/>
                  <a:pt x="928627" y="1478632"/>
                </a:cubicBezTo>
                <a:lnTo>
                  <a:pt x="964056" y="1492373"/>
                </a:lnTo>
                <a:lnTo>
                  <a:pt x="0" y="149237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Picture 1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24AFCEEF-F796-53F0-1B1C-62AF6D62E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6" t="100000" r="73036" b="-3203"/>
          <a:stretch>
            <a:fillRect/>
          </a:stretch>
        </p:blipFill>
        <p:spPr>
          <a:xfrm>
            <a:off x="1377383" y="6262325"/>
            <a:ext cx="1991266" cy="163905"/>
          </a:xfrm>
          <a:custGeom>
            <a:avLst/>
            <a:gdLst>
              <a:gd name="connsiteX0" fmla="*/ 0 w 1991266"/>
              <a:gd name="connsiteY0" fmla="*/ 0 h 163905"/>
              <a:gd name="connsiteX1" fmla="*/ 1991266 w 1991266"/>
              <a:gd name="connsiteY1" fmla="*/ 0 h 163905"/>
              <a:gd name="connsiteX2" fmla="*/ 1942811 w 1991266"/>
              <a:gd name="connsiteY2" fmla="*/ 12006 h 163905"/>
              <a:gd name="connsiteX3" fmla="*/ 1353117 w 1991266"/>
              <a:gd name="connsiteY3" fmla="*/ 113076 h 163905"/>
              <a:gd name="connsiteX4" fmla="*/ 1010217 w 1991266"/>
              <a:gd name="connsiteY4" fmla="*/ 163876 h 163905"/>
              <a:gd name="connsiteX5" fmla="*/ 311717 w 1991266"/>
              <a:gd name="connsiteY5" fmla="*/ 87676 h 163905"/>
              <a:gd name="connsiteX6" fmla="*/ 12041 w 1991266"/>
              <a:gd name="connsiteY6" fmla="*/ 4670 h 163905"/>
              <a:gd name="connsiteX7" fmla="*/ 0 w 1991266"/>
              <a:gd name="connsiteY7" fmla="*/ 0 h 163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91266" h="163905">
                <a:moveTo>
                  <a:pt x="0" y="0"/>
                </a:moveTo>
                <a:lnTo>
                  <a:pt x="1991266" y="0"/>
                </a:lnTo>
                <a:lnTo>
                  <a:pt x="1942811" y="12006"/>
                </a:lnTo>
                <a:cubicBezTo>
                  <a:pt x="1732833" y="59382"/>
                  <a:pt x="1470023" y="94439"/>
                  <a:pt x="1353117" y="113076"/>
                </a:cubicBezTo>
                <a:cubicBezTo>
                  <a:pt x="1239010" y="131267"/>
                  <a:pt x="1010217" y="163876"/>
                  <a:pt x="1010217" y="163876"/>
                </a:cubicBezTo>
                <a:cubicBezTo>
                  <a:pt x="317687" y="146563"/>
                  <a:pt x="709388" y="205903"/>
                  <a:pt x="311717" y="87676"/>
                </a:cubicBezTo>
                <a:cubicBezTo>
                  <a:pt x="139326" y="36425"/>
                  <a:pt x="85423" y="30503"/>
                  <a:pt x="12041" y="4670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1B66FCB-A3D4-BFB5-0AEB-BDD79DE3728B}"/>
              </a:ext>
            </a:extLst>
          </p:cNvPr>
          <p:cNvSpPr txBox="1"/>
          <p:nvPr/>
        </p:nvSpPr>
        <p:spPr>
          <a:xfrm>
            <a:off x="761423" y="60154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1" dirty="0"/>
              <a:t>MODULES WITH DEPENDENCIES</a:t>
            </a:r>
            <a:br>
              <a:rPr lang="nb-NO" b="1" dirty="0"/>
            </a:br>
            <a:endParaRPr lang="nb-NO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E0CE78-09B2-30E1-65AD-7E58BB0AF303}"/>
              </a:ext>
            </a:extLst>
          </p:cNvPr>
          <p:cNvSpPr txBox="1"/>
          <p:nvPr/>
        </p:nvSpPr>
        <p:spPr>
          <a:xfrm>
            <a:off x="8610602" y="600245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1" dirty="0"/>
              <a:t>STATIC ASSETS</a:t>
            </a:r>
            <a:br>
              <a:rPr lang="nb-NO" b="1" dirty="0"/>
            </a:br>
            <a:endParaRPr lang="nb-NO" b="1" dirty="0"/>
          </a:p>
        </p:txBody>
      </p:sp>
      <p:pic>
        <p:nvPicPr>
          <p:cNvPr id="46" name="Picture 4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D5BE41-0197-50FA-6C69-724F1D408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6"/>
          <a:stretch>
            <a:fillRect/>
          </a:stretch>
        </p:blipFill>
        <p:spPr>
          <a:xfrm>
            <a:off x="1655964" y="2045549"/>
            <a:ext cx="2923656" cy="2916768"/>
          </a:xfrm>
          <a:custGeom>
            <a:avLst/>
            <a:gdLst>
              <a:gd name="connsiteX0" fmla="*/ 0 w 2923656"/>
              <a:gd name="connsiteY0" fmla="*/ 0 h 2916768"/>
              <a:gd name="connsiteX1" fmla="*/ 2802826 w 2923656"/>
              <a:gd name="connsiteY1" fmla="*/ 0 h 2916768"/>
              <a:gd name="connsiteX2" fmla="*/ 2834968 w 2923656"/>
              <a:gd name="connsiteY2" fmla="*/ 42971 h 2916768"/>
              <a:gd name="connsiteX3" fmla="*/ 2916036 w 2923656"/>
              <a:gd name="connsiteY3" fmla="*/ 278551 h 2916768"/>
              <a:gd name="connsiteX4" fmla="*/ 2893176 w 2923656"/>
              <a:gd name="connsiteY4" fmla="*/ 415711 h 2916768"/>
              <a:gd name="connsiteX5" fmla="*/ 2778876 w 2923656"/>
              <a:gd name="connsiteY5" fmla="*/ 659551 h 2916768"/>
              <a:gd name="connsiteX6" fmla="*/ 2672196 w 2923656"/>
              <a:gd name="connsiteY6" fmla="*/ 781471 h 2916768"/>
              <a:gd name="connsiteX7" fmla="*/ 2626476 w 2923656"/>
              <a:gd name="connsiteY7" fmla="*/ 850051 h 2916768"/>
              <a:gd name="connsiteX8" fmla="*/ 2435976 w 2923656"/>
              <a:gd name="connsiteY8" fmla="*/ 1093891 h 2916768"/>
              <a:gd name="connsiteX9" fmla="*/ 2161656 w 2923656"/>
              <a:gd name="connsiteY9" fmla="*/ 1398691 h 2916768"/>
              <a:gd name="connsiteX10" fmla="*/ 2176896 w 2923656"/>
              <a:gd name="connsiteY10" fmla="*/ 1474891 h 2916768"/>
              <a:gd name="connsiteX11" fmla="*/ 2222616 w 2923656"/>
              <a:gd name="connsiteY11" fmla="*/ 1543471 h 2916768"/>
              <a:gd name="connsiteX12" fmla="*/ 2557896 w 2923656"/>
              <a:gd name="connsiteY12" fmla="*/ 1878751 h 2916768"/>
              <a:gd name="connsiteX13" fmla="*/ 2809356 w 2923656"/>
              <a:gd name="connsiteY13" fmla="*/ 2183551 h 2916768"/>
              <a:gd name="connsiteX14" fmla="*/ 2889948 w 2923656"/>
              <a:gd name="connsiteY14" fmla="*/ 2478094 h 2916768"/>
              <a:gd name="connsiteX15" fmla="*/ 2894322 w 2923656"/>
              <a:gd name="connsiteY15" fmla="*/ 2519099 h 2916768"/>
              <a:gd name="connsiteX16" fmla="*/ 2855076 w 2923656"/>
              <a:gd name="connsiteY16" fmla="*/ 2335951 h 2916768"/>
              <a:gd name="connsiteX17" fmla="*/ 2900796 w 2923656"/>
              <a:gd name="connsiteY17" fmla="*/ 2579791 h 2916768"/>
              <a:gd name="connsiteX18" fmla="*/ 2894322 w 2923656"/>
              <a:gd name="connsiteY18" fmla="*/ 2519099 h 2916768"/>
              <a:gd name="connsiteX19" fmla="*/ 2923656 w 2923656"/>
              <a:gd name="connsiteY19" fmla="*/ 2655991 h 2916768"/>
              <a:gd name="connsiteX20" fmla="*/ 2908416 w 2923656"/>
              <a:gd name="connsiteY20" fmla="*/ 2694091 h 2916768"/>
              <a:gd name="connsiteX21" fmla="*/ 2824596 w 2923656"/>
              <a:gd name="connsiteY21" fmla="*/ 2876971 h 2916768"/>
              <a:gd name="connsiteX22" fmla="*/ 2811568 w 2923656"/>
              <a:gd name="connsiteY22" fmla="*/ 2916768 h 2916768"/>
              <a:gd name="connsiteX23" fmla="*/ 0 w 2923656"/>
              <a:gd name="connsiteY23" fmla="*/ 2916768 h 2916768"/>
              <a:gd name="connsiteX24" fmla="*/ 0 w 2923656"/>
              <a:gd name="connsiteY24" fmla="*/ 0 h 291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23656" h="2916768">
                <a:moveTo>
                  <a:pt x="0" y="0"/>
                </a:moveTo>
                <a:lnTo>
                  <a:pt x="2802826" y="0"/>
                </a:lnTo>
                <a:lnTo>
                  <a:pt x="2834968" y="42971"/>
                </a:lnTo>
                <a:cubicBezTo>
                  <a:pt x="2873585" y="105065"/>
                  <a:pt x="2898776" y="180741"/>
                  <a:pt x="2916036" y="278551"/>
                </a:cubicBezTo>
                <a:cubicBezTo>
                  <a:pt x="2924091" y="324196"/>
                  <a:pt x="2900796" y="369991"/>
                  <a:pt x="2893176" y="415711"/>
                </a:cubicBezTo>
                <a:cubicBezTo>
                  <a:pt x="2864099" y="482173"/>
                  <a:pt x="2816167" y="597399"/>
                  <a:pt x="2778876" y="659551"/>
                </a:cubicBezTo>
                <a:cubicBezTo>
                  <a:pt x="2725196" y="749018"/>
                  <a:pt x="2732906" y="706751"/>
                  <a:pt x="2672196" y="781471"/>
                </a:cubicBezTo>
                <a:cubicBezTo>
                  <a:pt x="2654871" y="802794"/>
                  <a:pt x="2641716" y="827191"/>
                  <a:pt x="2626476" y="850051"/>
                </a:cubicBezTo>
                <a:cubicBezTo>
                  <a:pt x="2569262" y="935872"/>
                  <a:pt x="2506756" y="1018865"/>
                  <a:pt x="2435976" y="1093891"/>
                </a:cubicBezTo>
                <a:cubicBezTo>
                  <a:pt x="2307957" y="1229591"/>
                  <a:pt x="2216301" y="1222613"/>
                  <a:pt x="2161656" y="1398691"/>
                </a:cubicBezTo>
                <a:cubicBezTo>
                  <a:pt x="2153978" y="1423430"/>
                  <a:pt x="2171816" y="1449491"/>
                  <a:pt x="2176896" y="1474891"/>
                </a:cubicBezTo>
                <a:cubicBezTo>
                  <a:pt x="2192136" y="1497751"/>
                  <a:pt x="2205218" y="1522207"/>
                  <a:pt x="2222616" y="1543471"/>
                </a:cubicBezTo>
                <a:cubicBezTo>
                  <a:pt x="2302886" y="1641578"/>
                  <a:pt x="2503211" y="1823071"/>
                  <a:pt x="2557896" y="1878751"/>
                </a:cubicBezTo>
                <a:cubicBezTo>
                  <a:pt x="2645286" y="1967730"/>
                  <a:pt x="2748378" y="2069217"/>
                  <a:pt x="2809356" y="2183551"/>
                </a:cubicBezTo>
                <a:cubicBezTo>
                  <a:pt x="2858048" y="2274849"/>
                  <a:pt x="2877550" y="2376214"/>
                  <a:pt x="2889948" y="2478094"/>
                </a:cubicBezTo>
                <a:lnTo>
                  <a:pt x="2894322" y="2519099"/>
                </a:lnTo>
                <a:lnTo>
                  <a:pt x="2855076" y="2335951"/>
                </a:lnTo>
                <a:lnTo>
                  <a:pt x="2900796" y="2579791"/>
                </a:lnTo>
                <a:lnTo>
                  <a:pt x="2894322" y="2519099"/>
                </a:lnTo>
                <a:lnTo>
                  <a:pt x="2923656" y="2655991"/>
                </a:lnTo>
                <a:cubicBezTo>
                  <a:pt x="2912444" y="2678415"/>
                  <a:pt x="2917832" y="2665843"/>
                  <a:pt x="2908416" y="2694091"/>
                </a:cubicBezTo>
                <a:cubicBezTo>
                  <a:pt x="2833868" y="2800589"/>
                  <a:pt x="2863594" y="2740479"/>
                  <a:pt x="2824596" y="2876971"/>
                </a:cubicBezTo>
                <a:lnTo>
                  <a:pt x="2811568" y="2916768"/>
                </a:lnTo>
                <a:lnTo>
                  <a:pt x="0" y="291676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5" name="Picture 4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D96582-4124-DB1E-8FCD-9EBD3359F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39" t="-13440" r="68723" b="-30769"/>
          <a:stretch>
            <a:fillRect/>
          </a:stretch>
        </p:blipFill>
        <p:spPr>
          <a:xfrm>
            <a:off x="1059180" y="1653540"/>
            <a:ext cx="3408352" cy="4206240"/>
          </a:xfrm>
          <a:custGeom>
            <a:avLst/>
            <a:gdLst>
              <a:gd name="connsiteX0" fmla="*/ 2004060 w 3408352"/>
              <a:gd name="connsiteY0" fmla="*/ 0 h 4206240"/>
              <a:gd name="connsiteX1" fmla="*/ 3101340 w 3408352"/>
              <a:gd name="connsiteY1" fmla="*/ 198120 h 4206240"/>
              <a:gd name="connsiteX2" fmla="*/ 3388456 w 3408352"/>
              <a:gd name="connsiteY2" fmla="*/ 377098 h 4206240"/>
              <a:gd name="connsiteX3" fmla="*/ 3399610 w 3408352"/>
              <a:gd name="connsiteY3" fmla="*/ 392009 h 4206240"/>
              <a:gd name="connsiteX4" fmla="*/ 596784 w 3408352"/>
              <a:gd name="connsiteY4" fmla="*/ 392009 h 4206240"/>
              <a:gd name="connsiteX5" fmla="*/ 596784 w 3408352"/>
              <a:gd name="connsiteY5" fmla="*/ 3308777 h 4206240"/>
              <a:gd name="connsiteX6" fmla="*/ 3408352 w 3408352"/>
              <a:gd name="connsiteY6" fmla="*/ 3308777 h 4206240"/>
              <a:gd name="connsiteX7" fmla="*/ 3402968 w 3408352"/>
              <a:gd name="connsiteY7" fmla="*/ 3325221 h 4206240"/>
              <a:gd name="connsiteX8" fmla="*/ 3253740 w 3408352"/>
              <a:gd name="connsiteY8" fmla="*/ 3535680 h 4206240"/>
              <a:gd name="connsiteX9" fmla="*/ 3078480 w 3408352"/>
              <a:gd name="connsiteY9" fmla="*/ 3771900 h 4206240"/>
              <a:gd name="connsiteX10" fmla="*/ 2636520 w 3408352"/>
              <a:gd name="connsiteY10" fmla="*/ 3992880 h 4206240"/>
              <a:gd name="connsiteX11" fmla="*/ 2118360 w 3408352"/>
              <a:gd name="connsiteY11" fmla="*/ 4099560 h 4206240"/>
              <a:gd name="connsiteX12" fmla="*/ 1478280 w 3408352"/>
              <a:gd name="connsiteY12" fmla="*/ 4206240 h 4206240"/>
              <a:gd name="connsiteX13" fmla="*/ 1036320 w 3408352"/>
              <a:gd name="connsiteY13" fmla="*/ 4175760 h 4206240"/>
              <a:gd name="connsiteX14" fmla="*/ 472440 w 3408352"/>
              <a:gd name="connsiteY14" fmla="*/ 3710940 h 4206240"/>
              <a:gd name="connsiteX15" fmla="*/ 266700 w 3408352"/>
              <a:gd name="connsiteY15" fmla="*/ 3352800 h 4206240"/>
              <a:gd name="connsiteX16" fmla="*/ 0 w 3408352"/>
              <a:gd name="connsiteY16" fmla="*/ 2202180 h 4206240"/>
              <a:gd name="connsiteX17" fmla="*/ 53340 w 3408352"/>
              <a:gd name="connsiteY17" fmla="*/ 1554480 h 4206240"/>
              <a:gd name="connsiteX18" fmla="*/ 281940 w 3408352"/>
              <a:gd name="connsiteY18" fmla="*/ 617220 h 4206240"/>
              <a:gd name="connsiteX19" fmla="*/ 495300 w 3408352"/>
              <a:gd name="connsiteY19" fmla="*/ 365760 h 4206240"/>
              <a:gd name="connsiteX20" fmla="*/ 914400 w 3408352"/>
              <a:gd name="connsiteY20" fmla="*/ 121920 h 4206240"/>
              <a:gd name="connsiteX21" fmla="*/ 1150620 w 3408352"/>
              <a:gd name="connsiteY21" fmla="*/ 45720 h 4206240"/>
              <a:gd name="connsiteX22" fmla="*/ 2004060 w 3408352"/>
              <a:gd name="connsiteY22" fmla="*/ 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08352" h="4206240">
                <a:moveTo>
                  <a:pt x="2004060" y="0"/>
                </a:moveTo>
                <a:cubicBezTo>
                  <a:pt x="2457150" y="29232"/>
                  <a:pt x="2644597" y="10266"/>
                  <a:pt x="3101340" y="198120"/>
                </a:cubicBezTo>
                <a:cubicBezTo>
                  <a:pt x="3232856" y="252211"/>
                  <a:pt x="3324219" y="305114"/>
                  <a:pt x="3388456" y="377098"/>
                </a:cubicBezTo>
                <a:lnTo>
                  <a:pt x="3399610" y="392009"/>
                </a:lnTo>
                <a:lnTo>
                  <a:pt x="596784" y="392009"/>
                </a:lnTo>
                <a:lnTo>
                  <a:pt x="596784" y="3308777"/>
                </a:lnTo>
                <a:lnTo>
                  <a:pt x="3408352" y="3308777"/>
                </a:lnTo>
                <a:lnTo>
                  <a:pt x="3402968" y="3325221"/>
                </a:lnTo>
                <a:cubicBezTo>
                  <a:pt x="3359840" y="3438967"/>
                  <a:pt x="3314862" y="3440177"/>
                  <a:pt x="3253740" y="3535680"/>
                </a:cubicBezTo>
                <a:cubicBezTo>
                  <a:pt x="3183688" y="3645136"/>
                  <a:pt x="3190062" y="3688213"/>
                  <a:pt x="3078480" y="3771900"/>
                </a:cubicBezTo>
                <a:cubicBezTo>
                  <a:pt x="2995107" y="3834430"/>
                  <a:pt x="2727265" y="3967471"/>
                  <a:pt x="2636520" y="3992880"/>
                </a:cubicBezTo>
                <a:cubicBezTo>
                  <a:pt x="2466708" y="4040427"/>
                  <a:pt x="2291785" y="4067613"/>
                  <a:pt x="2118360" y="4099560"/>
                </a:cubicBezTo>
                <a:lnTo>
                  <a:pt x="1478280" y="4206240"/>
                </a:lnTo>
                <a:cubicBezTo>
                  <a:pt x="1330960" y="4196080"/>
                  <a:pt x="1178818" y="4214497"/>
                  <a:pt x="1036320" y="4175760"/>
                </a:cubicBezTo>
                <a:cubicBezTo>
                  <a:pt x="743073" y="4096042"/>
                  <a:pt x="630444" y="3947946"/>
                  <a:pt x="472440" y="3710940"/>
                </a:cubicBezTo>
                <a:cubicBezTo>
                  <a:pt x="396071" y="3596386"/>
                  <a:pt x="318956" y="3480174"/>
                  <a:pt x="266700" y="3352800"/>
                </a:cubicBezTo>
                <a:cubicBezTo>
                  <a:pt x="105551" y="2959999"/>
                  <a:pt x="72084" y="2619236"/>
                  <a:pt x="0" y="2202180"/>
                </a:cubicBezTo>
                <a:cubicBezTo>
                  <a:pt x="17780" y="1986280"/>
                  <a:pt x="24896" y="1769235"/>
                  <a:pt x="53340" y="1554480"/>
                </a:cubicBezTo>
                <a:cubicBezTo>
                  <a:pt x="106023" y="1156723"/>
                  <a:pt x="170393" y="991231"/>
                  <a:pt x="281940" y="617220"/>
                </a:cubicBezTo>
                <a:cubicBezTo>
                  <a:pt x="353060" y="533400"/>
                  <a:pt x="417570" y="443490"/>
                  <a:pt x="495300" y="365760"/>
                </a:cubicBezTo>
                <a:cubicBezTo>
                  <a:pt x="651703" y="209357"/>
                  <a:pt x="709385" y="195860"/>
                  <a:pt x="914400" y="121920"/>
                </a:cubicBezTo>
                <a:cubicBezTo>
                  <a:pt x="992228" y="93851"/>
                  <a:pt x="1068398" y="54920"/>
                  <a:pt x="1150620" y="45720"/>
                </a:cubicBezTo>
                <a:cubicBezTo>
                  <a:pt x="1433741" y="14042"/>
                  <a:pt x="1719580" y="15240"/>
                  <a:pt x="2004060" y="0"/>
                </a:cubicBezTo>
                <a:close/>
              </a:path>
            </a:pathLst>
          </a:custGeom>
        </p:spPr>
      </p:pic>
      <p:pic>
        <p:nvPicPr>
          <p:cNvPr id="60" name="Picture 5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7E3638C-E976-E833-91CB-1DD4E0B2B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8" t="15650" r="40604" b="82352"/>
          <a:stretch>
            <a:fillRect/>
          </a:stretch>
        </p:blipFill>
        <p:spPr>
          <a:xfrm>
            <a:off x="6918960" y="2502050"/>
            <a:ext cx="76200" cy="58270"/>
          </a:xfrm>
          <a:custGeom>
            <a:avLst/>
            <a:gdLst>
              <a:gd name="connsiteX0" fmla="*/ 0 w 76200"/>
              <a:gd name="connsiteY0" fmla="*/ 0 h 58270"/>
              <a:gd name="connsiteX1" fmla="*/ 76200 w 76200"/>
              <a:gd name="connsiteY1" fmla="*/ 58270 h 58270"/>
              <a:gd name="connsiteX2" fmla="*/ 0 w 76200"/>
              <a:gd name="connsiteY2" fmla="*/ 12550 h 58270"/>
              <a:gd name="connsiteX3" fmla="*/ 0 w 76200"/>
              <a:gd name="connsiteY3" fmla="*/ 0 h 58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" h="58270">
                <a:moveTo>
                  <a:pt x="0" y="0"/>
                </a:moveTo>
                <a:lnTo>
                  <a:pt x="76200" y="58270"/>
                </a:lnTo>
                <a:lnTo>
                  <a:pt x="0" y="125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9" name="Picture 5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6819B8-8617-2946-427B-682F2570B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96" t="28882" r="29620" b="28056"/>
          <a:stretch>
            <a:fillRect/>
          </a:stretch>
        </p:blipFill>
        <p:spPr>
          <a:xfrm>
            <a:off x="7795260" y="2887980"/>
            <a:ext cx="187318" cy="1256010"/>
          </a:xfrm>
          <a:custGeom>
            <a:avLst/>
            <a:gdLst>
              <a:gd name="connsiteX0" fmla="*/ 0 w 187318"/>
              <a:gd name="connsiteY0" fmla="*/ 0 h 1256010"/>
              <a:gd name="connsiteX1" fmla="*/ 45720 w 187318"/>
              <a:gd name="connsiteY1" fmla="*/ 45720 h 1256010"/>
              <a:gd name="connsiteX2" fmla="*/ 68580 w 187318"/>
              <a:gd name="connsiteY2" fmla="*/ 76200 h 1256010"/>
              <a:gd name="connsiteX3" fmla="*/ 106680 w 187318"/>
              <a:gd name="connsiteY3" fmla="*/ 190500 h 1256010"/>
              <a:gd name="connsiteX4" fmla="*/ 160020 w 187318"/>
              <a:gd name="connsiteY4" fmla="*/ 388620 h 1256010"/>
              <a:gd name="connsiteX5" fmla="*/ 167640 w 187318"/>
              <a:gd name="connsiteY5" fmla="*/ 861060 h 1256010"/>
              <a:gd name="connsiteX6" fmla="*/ 38858 w 187318"/>
              <a:gd name="connsiteY6" fmla="*/ 1189704 h 1256010"/>
              <a:gd name="connsiteX7" fmla="*/ 0 w 187318"/>
              <a:gd name="connsiteY7" fmla="*/ 1256010 h 1256010"/>
              <a:gd name="connsiteX8" fmla="*/ 0 w 187318"/>
              <a:gd name="connsiteY8" fmla="*/ 0 h 125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18" h="1256010">
                <a:moveTo>
                  <a:pt x="0" y="0"/>
                </a:moveTo>
                <a:lnTo>
                  <a:pt x="45720" y="45720"/>
                </a:lnTo>
                <a:cubicBezTo>
                  <a:pt x="54385" y="55004"/>
                  <a:pt x="63652" y="64495"/>
                  <a:pt x="68580" y="76200"/>
                </a:cubicBezTo>
                <a:cubicBezTo>
                  <a:pt x="84165" y="113214"/>
                  <a:pt x="94390" y="152266"/>
                  <a:pt x="106680" y="190500"/>
                </a:cubicBezTo>
                <a:cubicBezTo>
                  <a:pt x="142530" y="302033"/>
                  <a:pt x="133900" y="275433"/>
                  <a:pt x="160020" y="388620"/>
                </a:cubicBezTo>
                <a:cubicBezTo>
                  <a:pt x="176221" y="534425"/>
                  <a:pt x="208100" y="717022"/>
                  <a:pt x="167640" y="861060"/>
                </a:cubicBezTo>
                <a:cubicBezTo>
                  <a:pt x="131897" y="988306"/>
                  <a:pt x="89949" y="1092344"/>
                  <a:pt x="38858" y="1189704"/>
                </a:cubicBezTo>
                <a:lnTo>
                  <a:pt x="0" y="125601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8" name="Picture 5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32B4B4E-2911-67E5-2E03-F67D1A939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8" t="12162" r="31704" b="4238"/>
          <a:stretch>
            <a:fillRect/>
          </a:stretch>
        </p:blipFill>
        <p:spPr>
          <a:xfrm>
            <a:off x="4236570" y="2400300"/>
            <a:ext cx="3558690" cy="2438400"/>
          </a:xfrm>
          <a:custGeom>
            <a:avLst/>
            <a:gdLst>
              <a:gd name="connsiteX0" fmla="*/ 2248050 w 3558690"/>
              <a:gd name="connsiteY0" fmla="*/ 0 h 2438400"/>
              <a:gd name="connsiteX1" fmla="*/ 2354730 w 3558690"/>
              <a:gd name="connsiteY1" fmla="*/ 15240 h 2438400"/>
              <a:gd name="connsiteX2" fmla="*/ 2415690 w 3558690"/>
              <a:gd name="connsiteY2" fmla="*/ 45720 h 2438400"/>
              <a:gd name="connsiteX3" fmla="*/ 2514750 w 3558690"/>
              <a:gd name="connsiteY3" fmla="*/ 76200 h 2438400"/>
              <a:gd name="connsiteX4" fmla="*/ 2583330 w 3558690"/>
              <a:gd name="connsiteY4" fmla="*/ 83820 h 2438400"/>
              <a:gd name="connsiteX5" fmla="*/ 2637249 w 3558690"/>
              <a:gd name="connsiteY5" fmla="*/ 67230 h 2438400"/>
              <a:gd name="connsiteX6" fmla="*/ 2682390 w 3558690"/>
              <a:gd name="connsiteY6" fmla="*/ 101750 h 2438400"/>
              <a:gd name="connsiteX7" fmla="*/ 2682390 w 3558690"/>
              <a:gd name="connsiteY7" fmla="*/ 114300 h 2438400"/>
              <a:gd name="connsiteX8" fmla="*/ 2758590 w 3558690"/>
              <a:gd name="connsiteY8" fmla="*/ 160020 h 2438400"/>
              <a:gd name="connsiteX9" fmla="*/ 2682390 w 3558690"/>
              <a:gd name="connsiteY9" fmla="*/ 101750 h 2438400"/>
              <a:gd name="connsiteX10" fmla="*/ 2682390 w 3558690"/>
              <a:gd name="connsiteY10" fmla="*/ 76146 h 2438400"/>
              <a:gd name="connsiteX11" fmla="*/ 2763737 w 3558690"/>
              <a:gd name="connsiteY11" fmla="*/ 99306 h 2438400"/>
              <a:gd name="connsiteX12" fmla="*/ 2895750 w 3558690"/>
              <a:gd name="connsiteY12" fmla="*/ 144780 h 2438400"/>
              <a:gd name="connsiteX13" fmla="*/ 3375810 w 3558690"/>
              <a:gd name="connsiteY13" fmla="*/ 388620 h 2438400"/>
              <a:gd name="connsiteX14" fmla="*/ 3520590 w 3558690"/>
              <a:gd name="connsiteY14" fmla="*/ 449580 h 2438400"/>
              <a:gd name="connsiteX15" fmla="*/ 3558690 w 3558690"/>
              <a:gd name="connsiteY15" fmla="*/ 487680 h 2438400"/>
              <a:gd name="connsiteX16" fmla="*/ 3558690 w 3558690"/>
              <a:gd name="connsiteY16" fmla="*/ 1743690 h 2438400"/>
              <a:gd name="connsiteX17" fmla="*/ 3513687 w 3558690"/>
              <a:gd name="connsiteY17" fmla="*/ 1820482 h 2438400"/>
              <a:gd name="connsiteX18" fmla="*/ 3413910 w 3558690"/>
              <a:gd name="connsiteY18" fmla="*/ 1965960 h 2438400"/>
              <a:gd name="connsiteX19" fmla="*/ 3124350 w 3558690"/>
              <a:gd name="connsiteY19" fmla="*/ 2316480 h 2438400"/>
              <a:gd name="connsiteX20" fmla="*/ 3010050 w 3558690"/>
              <a:gd name="connsiteY20" fmla="*/ 2385060 h 2438400"/>
              <a:gd name="connsiteX21" fmla="*/ 2339490 w 3558690"/>
              <a:gd name="connsiteY21" fmla="*/ 2438400 h 2438400"/>
              <a:gd name="connsiteX22" fmla="*/ 1836570 w 3558690"/>
              <a:gd name="connsiteY22" fmla="*/ 2392680 h 2438400"/>
              <a:gd name="connsiteX23" fmla="*/ 914550 w 3558690"/>
              <a:gd name="connsiteY23" fmla="*/ 2240280 h 2438400"/>
              <a:gd name="connsiteX24" fmla="*/ 449730 w 3558690"/>
              <a:gd name="connsiteY24" fmla="*/ 2019300 h 2438400"/>
              <a:gd name="connsiteX25" fmla="*/ 137310 w 3558690"/>
              <a:gd name="connsiteY25" fmla="*/ 1493520 h 2438400"/>
              <a:gd name="connsiteX26" fmla="*/ 15390 w 3558690"/>
              <a:gd name="connsiteY26" fmla="*/ 1188720 h 2438400"/>
              <a:gd name="connsiteX27" fmla="*/ 150 w 3558690"/>
              <a:gd name="connsiteY27" fmla="*/ 1066800 h 2438400"/>
              <a:gd name="connsiteX28" fmla="*/ 30630 w 3558690"/>
              <a:gd name="connsiteY28" fmla="*/ 800100 h 2438400"/>
              <a:gd name="connsiteX29" fmla="*/ 579270 w 3558690"/>
              <a:gd name="connsiteY29" fmla="*/ 403860 h 2438400"/>
              <a:gd name="connsiteX30" fmla="*/ 807870 w 3558690"/>
              <a:gd name="connsiteY30" fmla="*/ 304800 h 2438400"/>
              <a:gd name="connsiteX31" fmla="*/ 1257450 w 3558690"/>
              <a:gd name="connsiteY31" fmla="*/ 182880 h 2438400"/>
              <a:gd name="connsiteX32" fmla="*/ 1478430 w 3558690"/>
              <a:gd name="connsiteY32" fmla="*/ 152400 h 2438400"/>
              <a:gd name="connsiteX33" fmla="*/ 1767990 w 3558690"/>
              <a:gd name="connsiteY33" fmla="*/ 99060 h 2438400"/>
              <a:gd name="connsiteX34" fmla="*/ 1882290 w 3558690"/>
              <a:gd name="connsiteY34" fmla="*/ 68580 h 2438400"/>
              <a:gd name="connsiteX35" fmla="*/ 2065170 w 3558690"/>
              <a:gd name="connsiteY35" fmla="*/ 45720 h 2438400"/>
              <a:gd name="connsiteX36" fmla="*/ 2126130 w 3558690"/>
              <a:gd name="connsiteY36" fmla="*/ 22860 h 2438400"/>
              <a:gd name="connsiteX37" fmla="*/ 2187090 w 3558690"/>
              <a:gd name="connsiteY37" fmla="*/ 15240 h 2438400"/>
              <a:gd name="connsiteX38" fmla="*/ 2248050 w 3558690"/>
              <a:gd name="connsiteY38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558690" h="2438400">
                <a:moveTo>
                  <a:pt x="2248050" y="0"/>
                </a:moveTo>
                <a:cubicBezTo>
                  <a:pt x="2283610" y="5080"/>
                  <a:pt x="2320075" y="5789"/>
                  <a:pt x="2354730" y="15240"/>
                </a:cubicBezTo>
                <a:cubicBezTo>
                  <a:pt x="2376648" y="21218"/>
                  <a:pt x="2393976" y="39039"/>
                  <a:pt x="2415690" y="45720"/>
                </a:cubicBezTo>
                <a:cubicBezTo>
                  <a:pt x="2448710" y="55880"/>
                  <a:pt x="2481061" y="68543"/>
                  <a:pt x="2514750" y="76200"/>
                </a:cubicBezTo>
                <a:cubicBezTo>
                  <a:pt x="2537179" y="81297"/>
                  <a:pt x="2583330" y="83820"/>
                  <a:pt x="2583330" y="83820"/>
                </a:cubicBezTo>
                <a:lnTo>
                  <a:pt x="2637249" y="67230"/>
                </a:lnTo>
                <a:lnTo>
                  <a:pt x="2682390" y="101750"/>
                </a:lnTo>
                <a:lnTo>
                  <a:pt x="2682390" y="114300"/>
                </a:lnTo>
                <a:lnTo>
                  <a:pt x="2758590" y="160020"/>
                </a:lnTo>
                <a:lnTo>
                  <a:pt x="2682390" y="101750"/>
                </a:lnTo>
                <a:lnTo>
                  <a:pt x="2682390" y="76146"/>
                </a:lnTo>
                <a:lnTo>
                  <a:pt x="2763737" y="99306"/>
                </a:lnTo>
                <a:cubicBezTo>
                  <a:pt x="2808633" y="112089"/>
                  <a:pt x="2853083" y="126059"/>
                  <a:pt x="2895750" y="144780"/>
                </a:cubicBezTo>
                <a:cubicBezTo>
                  <a:pt x="3060104" y="216895"/>
                  <a:pt x="3214500" y="309932"/>
                  <a:pt x="3375810" y="388620"/>
                </a:cubicBezTo>
                <a:cubicBezTo>
                  <a:pt x="3422873" y="411577"/>
                  <a:pt x="3472330" y="429260"/>
                  <a:pt x="3520590" y="449580"/>
                </a:cubicBezTo>
                <a:lnTo>
                  <a:pt x="3558690" y="487680"/>
                </a:lnTo>
                <a:lnTo>
                  <a:pt x="3558690" y="1743690"/>
                </a:lnTo>
                <a:lnTo>
                  <a:pt x="3513687" y="1820482"/>
                </a:lnTo>
                <a:cubicBezTo>
                  <a:pt x="3483204" y="1867890"/>
                  <a:pt x="3450067" y="1915693"/>
                  <a:pt x="3413910" y="1965960"/>
                </a:cubicBezTo>
                <a:cubicBezTo>
                  <a:pt x="3366983" y="2031200"/>
                  <a:pt x="3210201" y="2244938"/>
                  <a:pt x="3124350" y="2316480"/>
                </a:cubicBezTo>
                <a:cubicBezTo>
                  <a:pt x="3090217" y="2344925"/>
                  <a:pt x="3052969" y="2373564"/>
                  <a:pt x="3010050" y="2385060"/>
                </a:cubicBezTo>
                <a:cubicBezTo>
                  <a:pt x="2791667" y="2443555"/>
                  <a:pt x="2562127" y="2433663"/>
                  <a:pt x="2339490" y="2438400"/>
                </a:cubicBezTo>
                <a:lnTo>
                  <a:pt x="1836570" y="2392680"/>
                </a:lnTo>
                <a:cubicBezTo>
                  <a:pt x="1476483" y="2355171"/>
                  <a:pt x="1239683" y="2348658"/>
                  <a:pt x="914550" y="2240280"/>
                </a:cubicBezTo>
                <a:cubicBezTo>
                  <a:pt x="696076" y="2167455"/>
                  <a:pt x="630981" y="2121746"/>
                  <a:pt x="449730" y="2019300"/>
                </a:cubicBezTo>
                <a:cubicBezTo>
                  <a:pt x="272516" y="1793755"/>
                  <a:pt x="370252" y="1930286"/>
                  <a:pt x="137310" y="1493520"/>
                </a:cubicBezTo>
                <a:cubicBezTo>
                  <a:pt x="45956" y="1322231"/>
                  <a:pt x="69433" y="1368862"/>
                  <a:pt x="15390" y="1188720"/>
                </a:cubicBezTo>
                <a:cubicBezTo>
                  <a:pt x="10310" y="1148080"/>
                  <a:pt x="-1455" y="1107725"/>
                  <a:pt x="150" y="1066800"/>
                </a:cubicBezTo>
                <a:cubicBezTo>
                  <a:pt x="3656" y="977390"/>
                  <a:pt x="5830" y="886073"/>
                  <a:pt x="30630" y="800100"/>
                </a:cubicBezTo>
                <a:cubicBezTo>
                  <a:pt x="90150" y="593766"/>
                  <a:pt x="491294" y="441983"/>
                  <a:pt x="579270" y="403860"/>
                </a:cubicBezTo>
                <a:cubicBezTo>
                  <a:pt x="655470" y="370840"/>
                  <a:pt x="729580" y="332503"/>
                  <a:pt x="807870" y="304800"/>
                </a:cubicBezTo>
                <a:cubicBezTo>
                  <a:pt x="851147" y="289486"/>
                  <a:pt x="1177778" y="197912"/>
                  <a:pt x="1257450" y="182880"/>
                </a:cubicBezTo>
                <a:cubicBezTo>
                  <a:pt x="1330518" y="169094"/>
                  <a:pt x="1405055" y="164447"/>
                  <a:pt x="1478430" y="152400"/>
                </a:cubicBezTo>
                <a:cubicBezTo>
                  <a:pt x="1575277" y="136500"/>
                  <a:pt x="1671894" y="119004"/>
                  <a:pt x="1767990" y="99060"/>
                </a:cubicBezTo>
                <a:cubicBezTo>
                  <a:pt x="1806599" y="91047"/>
                  <a:pt x="1843479" y="75546"/>
                  <a:pt x="1882290" y="68580"/>
                </a:cubicBezTo>
                <a:cubicBezTo>
                  <a:pt x="1942758" y="57727"/>
                  <a:pt x="2004210" y="53340"/>
                  <a:pt x="2065170" y="45720"/>
                </a:cubicBezTo>
                <a:cubicBezTo>
                  <a:pt x="2085490" y="38100"/>
                  <a:pt x="2105076" y="28123"/>
                  <a:pt x="2126130" y="22860"/>
                </a:cubicBezTo>
                <a:cubicBezTo>
                  <a:pt x="2145997" y="17893"/>
                  <a:pt x="2166963" y="19014"/>
                  <a:pt x="2187090" y="15240"/>
                </a:cubicBezTo>
                <a:cubicBezTo>
                  <a:pt x="2207677" y="11380"/>
                  <a:pt x="2227730" y="5080"/>
                  <a:pt x="2248050" y="0"/>
                </a:cubicBezTo>
                <a:close/>
              </a:path>
            </a:pathLst>
          </a:custGeom>
        </p:spPr>
      </p:pic>
      <p:pic>
        <p:nvPicPr>
          <p:cNvPr id="57" name="Picture 5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611D2C-42C0-6CB8-0299-1901A2E5A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96" t="20261" r="-5424" b="15994"/>
          <a:stretch>
            <a:fillRect/>
          </a:stretch>
        </p:blipFill>
        <p:spPr>
          <a:xfrm>
            <a:off x="7851140" y="2586345"/>
            <a:ext cx="3337560" cy="1859280"/>
          </a:xfrm>
          <a:custGeom>
            <a:avLst/>
            <a:gdLst>
              <a:gd name="connsiteX0" fmla="*/ 0 w 3337560"/>
              <a:gd name="connsiteY0" fmla="*/ 0 h 1859280"/>
              <a:gd name="connsiteX1" fmla="*/ 3337560 w 3337560"/>
              <a:gd name="connsiteY1" fmla="*/ 0 h 1859280"/>
              <a:gd name="connsiteX2" fmla="*/ 3337560 w 3337560"/>
              <a:gd name="connsiteY2" fmla="*/ 1859280 h 1859280"/>
              <a:gd name="connsiteX3" fmla="*/ 0 w 3337560"/>
              <a:gd name="connsiteY3" fmla="*/ 1859280 h 1859280"/>
              <a:gd name="connsiteX4" fmla="*/ 0 w 3337560"/>
              <a:gd name="connsiteY4" fmla="*/ 1507470 h 1859280"/>
              <a:gd name="connsiteX5" fmla="*/ 38858 w 3337560"/>
              <a:gd name="connsiteY5" fmla="*/ 1441164 h 1859280"/>
              <a:gd name="connsiteX6" fmla="*/ 167640 w 3337560"/>
              <a:gd name="connsiteY6" fmla="*/ 1112520 h 1859280"/>
              <a:gd name="connsiteX7" fmla="*/ 160020 w 3337560"/>
              <a:gd name="connsiteY7" fmla="*/ 640080 h 1859280"/>
              <a:gd name="connsiteX8" fmla="*/ 106680 w 3337560"/>
              <a:gd name="connsiteY8" fmla="*/ 441960 h 1859280"/>
              <a:gd name="connsiteX9" fmla="*/ 68580 w 3337560"/>
              <a:gd name="connsiteY9" fmla="*/ 327660 h 1859280"/>
              <a:gd name="connsiteX10" fmla="*/ 45720 w 3337560"/>
              <a:gd name="connsiteY10" fmla="*/ 297180 h 1859280"/>
              <a:gd name="connsiteX11" fmla="*/ 0 w 3337560"/>
              <a:gd name="connsiteY11" fmla="*/ 251460 h 1859280"/>
              <a:gd name="connsiteX12" fmla="*/ 0 w 3337560"/>
              <a:gd name="connsiteY12" fmla="*/ 0 h 185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37560" h="1859280">
                <a:moveTo>
                  <a:pt x="0" y="0"/>
                </a:moveTo>
                <a:lnTo>
                  <a:pt x="3337560" y="0"/>
                </a:lnTo>
                <a:lnTo>
                  <a:pt x="3337560" y="1859280"/>
                </a:lnTo>
                <a:lnTo>
                  <a:pt x="0" y="1859280"/>
                </a:lnTo>
                <a:lnTo>
                  <a:pt x="0" y="1507470"/>
                </a:lnTo>
                <a:lnTo>
                  <a:pt x="38858" y="1441164"/>
                </a:lnTo>
                <a:cubicBezTo>
                  <a:pt x="89949" y="1343804"/>
                  <a:pt x="131897" y="1239766"/>
                  <a:pt x="167640" y="1112520"/>
                </a:cubicBezTo>
                <a:cubicBezTo>
                  <a:pt x="208100" y="968482"/>
                  <a:pt x="176221" y="785885"/>
                  <a:pt x="160020" y="640080"/>
                </a:cubicBezTo>
                <a:cubicBezTo>
                  <a:pt x="133900" y="526893"/>
                  <a:pt x="142530" y="553493"/>
                  <a:pt x="106680" y="441960"/>
                </a:cubicBezTo>
                <a:cubicBezTo>
                  <a:pt x="94390" y="403726"/>
                  <a:pt x="84165" y="364674"/>
                  <a:pt x="68580" y="327660"/>
                </a:cubicBezTo>
                <a:cubicBezTo>
                  <a:pt x="63652" y="315955"/>
                  <a:pt x="54385" y="306464"/>
                  <a:pt x="45720" y="297180"/>
                </a:cubicBezTo>
                <a:lnTo>
                  <a:pt x="0" y="2514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4" name="Picture 5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19A236-B3D6-75DA-0998-CF7B78140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20" t="13991" r="41452" b="85227"/>
          <a:stretch>
            <a:fillRect/>
          </a:stretch>
        </p:blipFill>
        <p:spPr>
          <a:xfrm>
            <a:off x="6880462" y="2453640"/>
            <a:ext cx="38498" cy="22806"/>
          </a:xfrm>
          <a:custGeom>
            <a:avLst/>
            <a:gdLst>
              <a:gd name="connsiteX0" fmla="*/ 38498 w 38498"/>
              <a:gd name="connsiteY0" fmla="*/ 0 h 22806"/>
              <a:gd name="connsiteX1" fmla="*/ 38498 w 38498"/>
              <a:gd name="connsiteY1" fmla="*/ 22806 h 22806"/>
              <a:gd name="connsiteX2" fmla="*/ 0 w 38498"/>
              <a:gd name="connsiteY2" fmla="*/ 11846 h 22806"/>
              <a:gd name="connsiteX3" fmla="*/ 38498 w 38498"/>
              <a:gd name="connsiteY3" fmla="*/ 0 h 2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98" h="22806">
                <a:moveTo>
                  <a:pt x="38498" y="0"/>
                </a:moveTo>
                <a:lnTo>
                  <a:pt x="38498" y="22806"/>
                </a:lnTo>
                <a:lnTo>
                  <a:pt x="0" y="11846"/>
                </a:lnTo>
                <a:lnTo>
                  <a:pt x="38498" y="0"/>
                </a:lnTo>
                <a:close/>
              </a:path>
            </a:pathLst>
          </a:custGeom>
        </p:spPr>
      </p:pic>
      <p:pic>
        <p:nvPicPr>
          <p:cNvPr id="53" name="Picture 5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E0C6E0-18D9-C6CA-9EB7-2DEE97C7E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5" t="14252" r="41880" b="85533"/>
          <a:stretch>
            <a:fillRect/>
          </a:stretch>
        </p:blipFill>
        <p:spPr>
          <a:xfrm>
            <a:off x="6865620" y="2461260"/>
            <a:ext cx="14842" cy="6270"/>
          </a:xfrm>
          <a:custGeom>
            <a:avLst/>
            <a:gdLst>
              <a:gd name="connsiteX0" fmla="*/ 0 w 14842"/>
              <a:gd name="connsiteY0" fmla="*/ 0 h 6270"/>
              <a:gd name="connsiteX1" fmla="*/ 14842 w 14842"/>
              <a:gd name="connsiteY1" fmla="*/ 4226 h 6270"/>
              <a:gd name="connsiteX2" fmla="*/ 8199 w 14842"/>
              <a:gd name="connsiteY2" fmla="*/ 6270 h 6270"/>
              <a:gd name="connsiteX3" fmla="*/ 0 w 14842"/>
              <a:gd name="connsiteY3" fmla="*/ 0 h 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42" h="6270">
                <a:moveTo>
                  <a:pt x="0" y="0"/>
                </a:moveTo>
                <a:lnTo>
                  <a:pt x="14842" y="4226"/>
                </a:lnTo>
                <a:lnTo>
                  <a:pt x="8199" y="627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1" name="Picture 5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3A2514-F015-CEF4-68F2-C064113AC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46" t="14397" r="41452" b="84349"/>
          <a:stretch>
            <a:fillRect/>
          </a:stretch>
        </p:blipFill>
        <p:spPr>
          <a:xfrm>
            <a:off x="6873819" y="2465486"/>
            <a:ext cx="45141" cy="36564"/>
          </a:xfrm>
          <a:custGeom>
            <a:avLst/>
            <a:gdLst>
              <a:gd name="connsiteX0" fmla="*/ 6643 w 45141"/>
              <a:gd name="connsiteY0" fmla="*/ 0 h 36564"/>
              <a:gd name="connsiteX1" fmla="*/ 45141 w 45141"/>
              <a:gd name="connsiteY1" fmla="*/ 10960 h 36564"/>
              <a:gd name="connsiteX2" fmla="*/ 45141 w 45141"/>
              <a:gd name="connsiteY2" fmla="*/ 36564 h 36564"/>
              <a:gd name="connsiteX3" fmla="*/ 0 w 45141"/>
              <a:gd name="connsiteY3" fmla="*/ 2044 h 36564"/>
              <a:gd name="connsiteX4" fmla="*/ 6643 w 45141"/>
              <a:gd name="connsiteY4" fmla="*/ 0 h 3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41" h="36564">
                <a:moveTo>
                  <a:pt x="6643" y="0"/>
                </a:moveTo>
                <a:lnTo>
                  <a:pt x="45141" y="10960"/>
                </a:lnTo>
                <a:lnTo>
                  <a:pt x="45141" y="36564"/>
                </a:lnTo>
                <a:lnTo>
                  <a:pt x="0" y="2044"/>
                </a:lnTo>
                <a:lnTo>
                  <a:pt x="6643" y="0"/>
                </a:lnTo>
                <a:close/>
              </a:path>
            </a:pathLst>
          </a:custGeom>
        </p:spPr>
      </p:pic>
      <p:pic>
        <p:nvPicPr>
          <p:cNvPr id="50" name="Picture 4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5DDC7C-1592-B05E-ADBF-7EF996C65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8" t="15651" r="40604" b="82351"/>
          <a:stretch>
            <a:fillRect/>
          </a:stretch>
        </p:blipFill>
        <p:spPr>
          <a:xfrm>
            <a:off x="6918960" y="2502050"/>
            <a:ext cx="76200" cy="58270"/>
          </a:xfrm>
          <a:custGeom>
            <a:avLst/>
            <a:gdLst>
              <a:gd name="connsiteX0" fmla="*/ 0 w 76200"/>
              <a:gd name="connsiteY0" fmla="*/ 0 h 58270"/>
              <a:gd name="connsiteX1" fmla="*/ 76200 w 76200"/>
              <a:gd name="connsiteY1" fmla="*/ 58270 h 58270"/>
              <a:gd name="connsiteX2" fmla="*/ 0 w 76200"/>
              <a:gd name="connsiteY2" fmla="*/ 12550 h 58270"/>
              <a:gd name="connsiteX3" fmla="*/ 0 w 76200"/>
              <a:gd name="connsiteY3" fmla="*/ 0 h 58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" h="58270">
                <a:moveTo>
                  <a:pt x="0" y="0"/>
                </a:moveTo>
                <a:lnTo>
                  <a:pt x="76200" y="58270"/>
                </a:lnTo>
                <a:lnTo>
                  <a:pt x="0" y="125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3" name="Picture 4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0C7408-30D5-F819-2C86-8A43CD5C7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1" t="80087" r="67730" b="11553"/>
          <a:stretch>
            <a:fillRect/>
          </a:stretch>
        </p:blipFill>
        <p:spPr>
          <a:xfrm>
            <a:off x="4511040" y="4381500"/>
            <a:ext cx="45720" cy="243840"/>
          </a:xfrm>
          <a:custGeom>
            <a:avLst/>
            <a:gdLst>
              <a:gd name="connsiteX0" fmla="*/ 0 w 45720"/>
              <a:gd name="connsiteY0" fmla="*/ 0 h 243840"/>
              <a:gd name="connsiteX1" fmla="*/ 39246 w 45720"/>
              <a:gd name="connsiteY1" fmla="*/ 183148 h 243840"/>
              <a:gd name="connsiteX2" fmla="*/ 45720 w 45720"/>
              <a:gd name="connsiteY2" fmla="*/ 243840 h 243840"/>
              <a:gd name="connsiteX3" fmla="*/ 0 w 45720"/>
              <a:gd name="connsiteY3" fmla="*/ 0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" h="243840">
                <a:moveTo>
                  <a:pt x="0" y="0"/>
                </a:moveTo>
                <a:lnTo>
                  <a:pt x="39246" y="183148"/>
                </a:lnTo>
                <a:lnTo>
                  <a:pt x="45720" y="24384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662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BEE84-1614-62B9-5D39-BF48413B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4386" cy="4351338"/>
          </a:xfrm>
        </p:spPr>
        <p:txBody>
          <a:bodyPr>
            <a:normAutofit fontScale="85000" lnSpcReduction="20000"/>
          </a:bodyPr>
          <a:lstStyle/>
          <a:p>
            <a:r>
              <a:rPr lang="nb-NO" dirty="0" err="1"/>
              <a:t>Resolve</a:t>
            </a:r>
            <a:r>
              <a:rPr lang="nb-NO" dirty="0"/>
              <a:t> </a:t>
            </a:r>
            <a:r>
              <a:rPr lang="nb-NO" dirty="0" err="1"/>
              <a:t>dependencies</a:t>
            </a:r>
            <a:endParaRPr lang="nb-NO" dirty="0"/>
          </a:p>
          <a:p>
            <a:pPr lvl="1"/>
            <a:r>
              <a:rPr lang="nb-NO" dirty="0" err="1"/>
              <a:t>Create</a:t>
            </a:r>
            <a:r>
              <a:rPr lang="nb-NO" dirty="0"/>
              <a:t> </a:t>
            </a:r>
            <a:r>
              <a:rPr lang="nb-NO" dirty="0" err="1"/>
              <a:t>dependency</a:t>
            </a:r>
            <a:r>
              <a:rPr lang="nb-NO" dirty="0"/>
              <a:t> </a:t>
            </a:r>
            <a:r>
              <a:rPr lang="nb-NO" dirty="0" err="1"/>
              <a:t>graph</a:t>
            </a:r>
            <a:endParaRPr lang="nb-NO" dirty="0"/>
          </a:p>
          <a:p>
            <a:pPr lvl="1"/>
            <a:r>
              <a:rPr lang="nb-NO" dirty="0" err="1"/>
              <a:t>Remove</a:t>
            </a:r>
            <a:r>
              <a:rPr lang="nb-NO" dirty="0"/>
              <a:t> </a:t>
            </a:r>
            <a:r>
              <a:rPr lang="nb-NO" dirty="0" err="1"/>
              <a:t>unused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(</a:t>
            </a:r>
            <a:r>
              <a:rPr lang="nb-NO" dirty="0" err="1"/>
              <a:t>Tree</a:t>
            </a:r>
            <a:r>
              <a:rPr lang="nb-NO" dirty="0"/>
              <a:t> shaking)</a:t>
            </a:r>
          </a:p>
          <a:p>
            <a:pPr lvl="1"/>
            <a:r>
              <a:rPr lang="nb-NO" dirty="0" err="1"/>
              <a:t>Determine</a:t>
            </a:r>
            <a:r>
              <a:rPr lang="nb-NO" dirty="0"/>
              <a:t> </a:t>
            </a:r>
            <a:r>
              <a:rPr lang="nb-NO" dirty="0" err="1"/>
              <a:t>correct</a:t>
            </a:r>
            <a:r>
              <a:rPr lang="nb-NO" dirty="0"/>
              <a:t> order to bundle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in</a:t>
            </a:r>
          </a:p>
          <a:p>
            <a:r>
              <a:rPr lang="nb-NO" dirty="0"/>
              <a:t>Bundle files</a:t>
            </a:r>
          </a:p>
          <a:p>
            <a:pPr lvl="1"/>
            <a:r>
              <a:rPr lang="nb-NO" dirty="0"/>
              <a:t>Less </a:t>
            </a:r>
            <a:r>
              <a:rPr lang="nb-NO" dirty="0" err="1"/>
              <a:t>requests</a:t>
            </a:r>
            <a:r>
              <a:rPr lang="nb-NO" dirty="0"/>
              <a:t> to </a:t>
            </a:r>
            <a:r>
              <a:rPr lang="nb-NO" dirty="0" err="1"/>
              <a:t>load</a:t>
            </a:r>
            <a:r>
              <a:rPr lang="nb-NO" dirty="0"/>
              <a:t> a web </a:t>
            </a:r>
            <a:r>
              <a:rPr lang="nb-NO" dirty="0" err="1"/>
              <a:t>page</a:t>
            </a:r>
            <a:endParaRPr lang="nb-NO" dirty="0"/>
          </a:p>
          <a:p>
            <a:pPr lvl="1"/>
            <a:r>
              <a:rPr lang="nb-NO" dirty="0" err="1"/>
              <a:t>Improves</a:t>
            </a:r>
            <a:r>
              <a:rPr lang="nb-NO" dirty="0"/>
              <a:t> </a:t>
            </a:r>
            <a:r>
              <a:rPr lang="nb-NO" dirty="0" err="1"/>
              <a:t>performence</a:t>
            </a:r>
            <a:endParaRPr lang="nb-NO" dirty="0"/>
          </a:p>
          <a:p>
            <a:r>
              <a:rPr lang="nb-NO" dirty="0"/>
              <a:t>Handle </a:t>
            </a:r>
            <a:r>
              <a:rPr lang="nb-NO" dirty="0" err="1"/>
              <a:t>browser</a:t>
            </a:r>
            <a:r>
              <a:rPr lang="nb-NO" dirty="0"/>
              <a:t> </a:t>
            </a:r>
            <a:r>
              <a:rPr lang="nb-NO" dirty="0" err="1"/>
              <a:t>compatibility</a:t>
            </a:r>
            <a:endParaRPr lang="nb-NO" dirty="0"/>
          </a:p>
          <a:p>
            <a:pPr lvl="1"/>
            <a:r>
              <a:rPr lang="nb-NO" dirty="0" err="1"/>
              <a:t>Transpile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to older JS </a:t>
            </a:r>
            <a:r>
              <a:rPr lang="nb-NO" dirty="0" err="1"/>
              <a:t>versions</a:t>
            </a:r>
            <a:endParaRPr lang="nb-NO" dirty="0"/>
          </a:p>
          <a:p>
            <a:pPr lvl="1"/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polyfills</a:t>
            </a:r>
            <a:endParaRPr lang="nb-NO" dirty="0"/>
          </a:p>
          <a:p>
            <a:r>
              <a:rPr lang="nb-NO" dirty="0"/>
              <a:t>Preparing files for </a:t>
            </a:r>
            <a:r>
              <a:rPr lang="nb-NO" dirty="0" err="1"/>
              <a:t>production</a:t>
            </a:r>
            <a:endParaRPr lang="nb-NO" dirty="0"/>
          </a:p>
          <a:p>
            <a:pPr lvl="1"/>
            <a:r>
              <a:rPr lang="nb-NO" dirty="0"/>
              <a:t>Minifying</a:t>
            </a:r>
          </a:p>
          <a:p>
            <a:pPr lvl="1"/>
            <a:r>
              <a:rPr lang="nb-NO" dirty="0" err="1"/>
              <a:t>Uglifying</a:t>
            </a:r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C5D34A-A5DF-E28E-306A-D60A4B26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26" y="255392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nb-NO" sz="2800" dirty="0" err="1">
                <a:solidFill>
                  <a:srgbClr val="FFFFFF"/>
                </a:solidFill>
              </a:rPr>
              <a:t>Common</a:t>
            </a:r>
            <a:r>
              <a:rPr lang="nb-NO" sz="2800" dirty="0">
                <a:solidFill>
                  <a:srgbClr val="FFFFFF"/>
                </a:solidFill>
              </a:rPr>
              <a:t> </a:t>
            </a:r>
            <a:r>
              <a:rPr lang="nb-NO" sz="2800" dirty="0" err="1">
                <a:solidFill>
                  <a:srgbClr val="FFFFFF"/>
                </a:solidFill>
              </a:rPr>
              <a:t>tasks</a:t>
            </a:r>
            <a:r>
              <a:rPr lang="nb-NO" sz="2800" dirty="0">
                <a:solidFill>
                  <a:srgbClr val="FFFFFF"/>
                </a:solidFill>
              </a:rPr>
              <a:t> </a:t>
            </a:r>
            <a:r>
              <a:rPr lang="nb-NO" sz="2800" dirty="0" err="1">
                <a:solidFill>
                  <a:srgbClr val="FFFFFF"/>
                </a:solidFill>
              </a:rPr>
              <a:t>of</a:t>
            </a:r>
            <a:r>
              <a:rPr lang="nb-NO" sz="2800" dirty="0">
                <a:solidFill>
                  <a:srgbClr val="FFFFFF"/>
                </a:solidFill>
              </a:rPr>
              <a:t> </a:t>
            </a:r>
            <a:r>
              <a:rPr lang="nb-NO" sz="2800" dirty="0" err="1">
                <a:solidFill>
                  <a:srgbClr val="FFFFFF"/>
                </a:solidFill>
              </a:rPr>
              <a:t>webpack</a:t>
            </a:r>
            <a:endParaRPr lang="nb-NO" sz="2800" dirty="0">
              <a:solidFill>
                <a:srgbClr val="FFFFFF"/>
              </a:solidFill>
            </a:endParaRP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F5FCC66-09B9-AAEE-5081-7B3F60DC05FD}"/>
              </a:ext>
            </a:extLst>
          </p:cNvPr>
          <p:cNvSpPr txBox="1">
            <a:spLocks/>
          </p:cNvSpPr>
          <p:nvPr/>
        </p:nvSpPr>
        <p:spPr>
          <a:xfrm>
            <a:off x="6143409" y="1821287"/>
            <a:ext cx="49343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 err="1"/>
              <a:t>Dev</a:t>
            </a:r>
            <a:r>
              <a:rPr lang="nb-NO" dirty="0"/>
              <a:t> server</a:t>
            </a:r>
          </a:p>
          <a:p>
            <a:r>
              <a:rPr lang="nb-NO" dirty="0"/>
              <a:t>Code splitting</a:t>
            </a:r>
          </a:p>
          <a:p>
            <a:pPr lvl="1"/>
            <a:r>
              <a:rPr lang="nb-NO" dirty="0" err="1"/>
              <a:t>Reduce</a:t>
            </a:r>
            <a:r>
              <a:rPr lang="nb-NO" dirty="0"/>
              <a:t> initial </a:t>
            </a:r>
            <a:r>
              <a:rPr lang="nb-NO" dirty="0" err="1"/>
              <a:t>load</a:t>
            </a:r>
            <a:r>
              <a:rPr lang="nb-NO" dirty="0"/>
              <a:t> time</a:t>
            </a:r>
          </a:p>
          <a:p>
            <a:r>
              <a:rPr lang="nb-NO" dirty="0"/>
              <a:t>Handle </a:t>
            </a:r>
            <a:r>
              <a:rPr lang="nb-NO" dirty="0" err="1"/>
              <a:t>configs</a:t>
            </a:r>
            <a:r>
              <a:rPr lang="nb-NO" dirty="0"/>
              <a:t> for different </a:t>
            </a:r>
            <a:r>
              <a:rPr lang="nb-NO" dirty="0" err="1"/>
              <a:t>environments</a:t>
            </a:r>
            <a:endParaRPr lang="nb-NO" dirty="0"/>
          </a:p>
          <a:p>
            <a:pPr lvl="1"/>
            <a:r>
              <a:rPr lang="nb-NO" dirty="0" err="1"/>
              <a:t>Proxies</a:t>
            </a:r>
            <a:endParaRPr lang="nb-NO" dirty="0"/>
          </a:p>
          <a:p>
            <a:pPr lvl="1"/>
            <a:r>
              <a:rPr lang="nb-NO" dirty="0"/>
              <a:t>Source </a:t>
            </a:r>
            <a:r>
              <a:rPr lang="nb-NO" dirty="0" err="1"/>
              <a:t>maps</a:t>
            </a:r>
            <a:endParaRPr lang="nb-NO" dirty="0"/>
          </a:p>
          <a:p>
            <a:pPr lvl="1"/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1141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BEE84-1614-62B9-5D39-BF48413BB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C5D34A-A5DF-E28E-306A-D60A4B26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26" y="255392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nb-NO" sz="2800" dirty="0" err="1">
                <a:solidFill>
                  <a:srgbClr val="FFFFFF"/>
                </a:solidFill>
              </a:rPr>
              <a:t>What</a:t>
            </a:r>
            <a:r>
              <a:rPr lang="nb-NO" sz="2800" dirty="0">
                <a:solidFill>
                  <a:srgbClr val="FFFFFF"/>
                </a:solidFill>
              </a:rPr>
              <a:t> </a:t>
            </a:r>
            <a:r>
              <a:rPr lang="nb-NO" sz="2800" dirty="0" err="1">
                <a:solidFill>
                  <a:srgbClr val="FFFFFF"/>
                </a:solidFill>
              </a:rPr>
              <a:t>about</a:t>
            </a:r>
            <a:r>
              <a:rPr lang="nb-NO" sz="2800" dirty="0">
                <a:solidFill>
                  <a:srgbClr val="FFFFFF"/>
                </a:solidFill>
              </a:rPr>
              <a:t> </a:t>
            </a:r>
            <a:r>
              <a:rPr lang="nb-NO" sz="2800" dirty="0" err="1">
                <a:solidFill>
                  <a:srgbClr val="FFFFFF"/>
                </a:solidFill>
              </a:rPr>
              <a:t>other</a:t>
            </a:r>
            <a:r>
              <a:rPr lang="nb-NO" sz="2800" dirty="0">
                <a:solidFill>
                  <a:srgbClr val="FFFFFF"/>
                </a:solidFill>
              </a:rPr>
              <a:t> </a:t>
            </a:r>
            <a:r>
              <a:rPr lang="nb-NO" sz="2800" dirty="0" err="1">
                <a:solidFill>
                  <a:srgbClr val="FFFFFF"/>
                </a:solidFill>
              </a:rPr>
              <a:t>build</a:t>
            </a:r>
            <a:r>
              <a:rPr lang="nb-NO" sz="2800" dirty="0">
                <a:solidFill>
                  <a:srgbClr val="FFFFFF"/>
                </a:solidFill>
              </a:rPr>
              <a:t> </a:t>
            </a:r>
            <a:r>
              <a:rPr lang="nb-NO" sz="2800" dirty="0" err="1">
                <a:solidFill>
                  <a:srgbClr val="FFFFFF"/>
                </a:solidFill>
              </a:rPr>
              <a:t>tools</a:t>
            </a:r>
            <a:r>
              <a:rPr lang="nb-NO" sz="2800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39282-BF70-08A9-F994-C30FA6BB2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879" y="1861375"/>
            <a:ext cx="4538815" cy="45602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9A6E76-450C-7B16-2410-DF79A1308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342" y="1836347"/>
            <a:ext cx="4984458" cy="434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BEE84-1614-62B9-5D39-BF48413BB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front end </a:t>
            </a:r>
            <a:r>
              <a:rPr lang="nb-NO" dirty="0" err="1"/>
              <a:t>build</a:t>
            </a:r>
            <a:r>
              <a:rPr lang="nb-NO" dirty="0"/>
              <a:t> </a:t>
            </a:r>
            <a:r>
              <a:rPr lang="nb-NO" dirty="0" err="1"/>
              <a:t>tools</a:t>
            </a:r>
            <a:r>
              <a:rPr lang="nb-NO" dirty="0"/>
              <a:t>?</a:t>
            </a:r>
          </a:p>
          <a:p>
            <a:r>
              <a:rPr lang="nb-NO" dirty="0" err="1"/>
              <a:t>Introduction</a:t>
            </a:r>
            <a:r>
              <a:rPr lang="nb-NO" dirty="0"/>
              <a:t> to </a:t>
            </a:r>
            <a:r>
              <a:rPr lang="nb-NO" dirty="0" err="1"/>
              <a:t>Webpack</a:t>
            </a:r>
            <a:endParaRPr lang="nb-NO" dirty="0"/>
          </a:p>
          <a:p>
            <a:r>
              <a:rPr lang="nb-NO" dirty="0" err="1"/>
              <a:t>Webpack</a:t>
            </a:r>
            <a:r>
              <a:rPr lang="nb-NO" dirty="0"/>
              <a:t> </a:t>
            </a:r>
            <a:r>
              <a:rPr lang="nb-NO" dirty="0" err="1"/>
              <a:t>excercises</a:t>
            </a:r>
            <a:r>
              <a:rPr lang="nb-NO" dirty="0"/>
              <a:t> – Make a </a:t>
            </a:r>
            <a:r>
              <a:rPr lang="nb-NO" dirty="0" err="1"/>
              <a:t>React</a:t>
            </a:r>
            <a:r>
              <a:rPr lang="nb-NO" dirty="0"/>
              <a:t> starter</a:t>
            </a:r>
          </a:p>
          <a:p>
            <a:endParaRPr lang="nb-NO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C5D34A-A5DF-E28E-306A-D60A4B26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26" y="255392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nb-NO" sz="2800" dirty="0">
                <a:solidFill>
                  <a:srgbClr val="FFFFFF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98663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5" name="Picture 2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D0A35A51-DC92-E58D-2E29-C507FE738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9" t="-8238" r="74455" b="108194"/>
          <a:stretch>
            <a:fillRect/>
          </a:stretch>
        </p:blipFill>
        <p:spPr>
          <a:xfrm>
            <a:off x="3204794" y="723901"/>
            <a:ext cx="8306" cy="2241"/>
          </a:xfrm>
          <a:custGeom>
            <a:avLst/>
            <a:gdLst>
              <a:gd name="connsiteX0" fmla="*/ 8306 w 8306"/>
              <a:gd name="connsiteY0" fmla="*/ 0 h 2241"/>
              <a:gd name="connsiteX1" fmla="*/ 3824 w 8306"/>
              <a:gd name="connsiteY1" fmla="*/ 2241 h 2241"/>
              <a:gd name="connsiteX2" fmla="*/ 0 w 8306"/>
              <a:gd name="connsiteY2" fmla="*/ 90 h 2241"/>
              <a:gd name="connsiteX3" fmla="*/ 8306 w 8306"/>
              <a:gd name="connsiteY3" fmla="*/ 0 h 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06" h="2241">
                <a:moveTo>
                  <a:pt x="8306" y="0"/>
                </a:moveTo>
                <a:lnTo>
                  <a:pt x="3824" y="2241"/>
                </a:lnTo>
                <a:lnTo>
                  <a:pt x="0" y="90"/>
                </a:lnTo>
                <a:lnTo>
                  <a:pt x="8306" y="0"/>
                </a:lnTo>
                <a:close/>
              </a:path>
            </a:pathLst>
          </a:custGeom>
        </p:spPr>
      </p:pic>
      <p:pic>
        <p:nvPicPr>
          <p:cNvPr id="24" name="Picture 2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DCFEA789-CA2E-9BC2-4787-A25D2619E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-8194" r="73296" b="106748"/>
          <a:stretch>
            <a:fillRect/>
          </a:stretch>
        </p:blipFill>
        <p:spPr>
          <a:xfrm>
            <a:off x="3111500" y="726142"/>
            <a:ext cx="228600" cy="73959"/>
          </a:xfrm>
          <a:custGeom>
            <a:avLst/>
            <a:gdLst>
              <a:gd name="connsiteX0" fmla="*/ 97118 w 228600"/>
              <a:gd name="connsiteY0" fmla="*/ 0 h 73959"/>
              <a:gd name="connsiteX1" fmla="*/ 228600 w 228600"/>
              <a:gd name="connsiteY1" fmla="*/ 73959 h 73959"/>
              <a:gd name="connsiteX2" fmla="*/ 0 w 228600"/>
              <a:gd name="connsiteY2" fmla="*/ 48559 h 73959"/>
              <a:gd name="connsiteX3" fmla="*/ 97118 w 228600"/>
              <a:gd name="connsiteY3" fmla="*/ 0 h 7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73959">
                <a:moveTo>
                  <a:pt x="97118" y="0"/>
                </a:moveTo>
                <a:lnTo>
                  <a:pt x="228600" y="73959"/>
                </a:lnTo>
                <a:lnTo>
                  <a:pt x="0" y="48559"/>
                </a:lnTo>
                <a:lnTo>
                  <a:pt x="97118" y="0"/>
                </a:lnTo>
                <a:close/>
              </a:path>
            </a:pathLst>
          </a:custGeom>
        </p:spPr>
      </p:pic>
      <p:pic>
        <p:nvPicPr>
          <p:cNvPr id="19" name="Picture 18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B3D8ACA0-3C4E-B32C-5AC6-CDA4B5986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" t="-20151" r="63755" b="100000"/>
          <a:stretch>
            <a:fillRect/>
          </a:stretch>
        </p:blipFill>
        <p:spPr>
          <a:xfrm>
            <a:off x="473967" y="114300"/>
            <a:ext cx="3911876" cy="1031110"/>
          </a:xfrm>
          <a:custGeom>
            <a:avLst/>
            <a:gdLst>
              <a:gd name="connsiteX0" fmla="*/ 1037333 w 3911876"/>
              <a:gd name="connsiteY0" fmla="*/ 0 h 1031110"/>
              <a:gd name="connsiteX1" fmla="*/ 1291333 w 3911876"/>
              <a:gd name="connsiteY1" fmla="*/ 50800 h 1031110"/>
              <a:gd name="connsiteX2" fmla="*/ 1545333 w 3911876"/>
              <a:gd name="connsiteY2" fmla="*/ 165100 h 1031110"/>
              <a:gd name="connsiteX3" fmla="*/ 1900933 w 3911876"/>
              <a:gd name="connsiteY3" fmla="*/ 304800 h 1031110"/>
              <a:gd name="connsiteX4" fmla="*/ 2332733 w 3911876"/>
              <a:gd name="connsiteY4" fmla="*/ 495300 h 1031110"/>
              <a:gd name="connsiteX5" fmla="*/ 2485133 w 3911876"/>
              <a:gd name="connsiteY5" fmla="*/ 584200 h 1031110"/>
              <a:gd name="connsiteX6" fmla="*/ 2612133 w 3911876"/>
              <a:gd name="connsiteY6" fmla="*/ 622300 h 1031110"/>
              <a:gd name="connsiteX7" fmla="*/ 2650233 w 3911876"/>
              <a:gd name="connsiteY7" fmla="*/ 635000 h 1031110"/>
              <a:gd name="connsiteX8" fmla="*/ 2719870 w 3911876"/>
              <a:gd name="connsiteY8" fmla="*/ 609809 h 1031110"/>
              <a:gd name="connsiteX9" fmla="*/ 2730827 w 3911876"/>
              <a:gd name="connsiteY9" fmla="*/ 609690 h 1031110"/>
              <a:gd name="connsiteX10" fmla="*/ 2734651 w 3911876"/>
              <a:gd name="connsiteY10" fmla="*/ 611841 h 1031110"/>
              <a:gd name="connsiteX11" fmla="*/ 2637533 w 3911876"/>
              <a:gd name="connsiteY11" fmla="*/ 660400 h 1031110"/>
              <a:gd name="connsiteX12" fmla="*/ 2866133 w 3911876"/>
              <a:gd name="connsiteY12" fmla="*/ 685800 h 1031110"/>
              <a:gd name="connsiteX13" fmla="*/ 2734651 w 3911876"/>
              <a:gd name="connsiteY13" fmla="*/ 611841 h 1031110"/>
              <a:gd name="connsiteX14" fmla="*/ 2739133 w 3911876"/>
              <a:gd name="connsiteY14" fmla="*/ 609600 h 1031110"/>
              <a:gd name="connsiteX15" fmla="*/ 2730827 w 3911876"/>
              <a:gd name="connsiteY15" fmla="*/ 609690 h 1031110"/>
              <a:gd name="connsiteX16" fmla="*/ 2662933 w 3911876"/>
              <a:gd name="connsiteY16" fmla="*/ 571500 h 1031110"/>
              <a:gd name="connsiteX17" fmla="*/ 3348733 w 3911876"/>
              <a:gd name="connsiteY17" fmla="*/ 812800 h 1031110"/>
              <a:gd name="connsiteX18" fmla="*/ 3666233 w 3911876"/>
              <a:gd name="connsiteY18" fmla="*/ 901700 h 1031110"/>
              <a:gd name="connsiteX19" fmla="*/ 3911876 w 3911876"/>
              <a:gd name="connsiteY19" fmla="*/ 1031110 h 1031110"/>
              <a:gd name="connsiteX20" fmla="*/ 0 w 3911876"/>
              <a:gd name="connsiteY20" fmla="*/ 1031110 h 1031110"/>
              <a:gd name="connsiteX21" fmla="*/ 16388 w 3911876"/>
              <a:gd name="connsiteY21" fmla="*/ 938475 h 1031110"/>
              <a:gd name="connsiteX22" fmla="*/ 211833 w 3911876"/>
              <a:gd name="connsiteY22" fmla="*/ 406400 h 1031110"/>
              <a:gd name="connsiteX23" fmla="*/ 338833 w 3911876"/>
              <a:gd name="connsiteY23" fmla="*/ 254000 h 1031110"/>
              <a:gd name="connsiteX24" fmla="*/ 542033 w 3911876"/>
              <a:gd name="connsiteY24" fmla="*/ 139700 h 1031110"/>
              <a:gd name="connsiteX25" fmla="*/ 1037333 w 3911876"/>
              <a:gd name="connsiteY25" fmla="*/ 0 h 103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11876" h="1031110">
                <a:moveTo>
                  <a:pt x="1037333" y="0"/>
                </a:moveTo>
                <a:cubicBezTo>
                  <a:pt x="1122000" y="16933"/>
                  <a:pt x="1209217" y="24112"/>
                  <a:pt x="1291333" y="50800"/>
                </a:cubicBezTo>
                <a:cubicBezTo>
                  <a:pt x="1379631" y="79497"/>
                  <a:pt x="1459631" y="129391"/>
                  <a:pt x="1545333" y="165100"/>
                </a:cubicBezTo>
                <a:cubicBezTo>
                  <a:pt x="1662889" y="214082"/>
                  <a:pt x="1783489" y="255549"/>
                  <a:pt x="1900933" y="304800"/>
                </a:cubicBezTo>
                <a:cubicBezTo>
                  <a:pt x="2046011" y="365639"/>
                  <a:pt x="2196845" y="416032"/>
                  <a:pt x="2332733" y="495300"/>
                </a:cubicBezTo>
                <a:cubicBezTo>
                  <a:pt x="2383533" y="524933"/>
                  <a:pt x="2433156" y="556683"/>
                  <a:pt x="2485133" y="584200"/>
                </a:cubicBezTo>
                <a:cubicBezTo>
                  <a:pt x="2546207" y="616534"/>
                  <a:pt x="2547552" y="606155"/>
                  <a:pt x="2612133" y="622300"/>
                </a:cubicBezTo>
                <a:cubicBezTo>
                  <a:pt x="2625120" y="625547"/>
                  <a:pt x="2637533" y="630767"/>
                  <a:pt x="2650233" y="635000"/>
                </a:cubicBezTo>
                <a:cubicBezTo>
                  <a:pt x="2710395" y="614946"/>
                  <a:pt x="2708116" y="610685"/>
                  <a:pt x="2719870" y="609809"/>
                </a:cubicBezTo>
                <a:lnTo>
                  <a:pt x="2730827" y="609690"/>
                </a:lnTo>
                <a:lnTo>
                  <a:pt x="2734651" y="611841"/>
                </a:lnTo>
                <a:lnTo>
                  <a:pt x="2637533" y="660400"/>
                </a:lnTo>
                <a:lnTo>
                  <a:pt x="2866133" y="685800"/>
                </a:lnTo>
                <a:lnTo>
                  <a:pt x="2734651" y="611841"/>
                </a:lnTo>
                <a:lnTo>
                  <a:pt x="2739133" y="609600"/>
                </a:lnTo>
                <a:lnTo>
                  <a:pt x="2730827" y="609690"/>
                </a:lnTo>
                <a:lnTo>
                  <a:pt x="2662933" y="571500"/>
                </a:lnTo>
                <a:cubicBezTo>
                  <a:pt x="2891533" y="651933"/>
                  <a:pt x="3118542" y="737041"/>
                  <a:pt x="3348733" y="812800"/>
                </a:cubicBezTo>
                <a:cubicBezTo>
                  <a:pt x="3453128" y="847158"/>
                  <a:pt x="3567131" y="854185"/>
                  <a:pt x="3666233" y="901700"/>
                </a:cubicBezTo>
                <a:lnTo>
                  <a:pt x="3911876" y="1031110"/>
                </a:lnTo>
                <a:lnTo>
                  <a:pt x="0" y="1031110"/>
                </a:lnTo>
                <a:lnTo>
                  <a:pt x="16388" y="938475"/>
                </a:lnTo>
                <a:cubicBezTo>
                  <a:pt x="57792" y="696004"/>
                  <a:pt x="63430" y="629003"/>
                  <a:pt x="211833" y="406400"/>
                </a:cubicBezTo>
                <a:cubicBezTo>
                  <a:pt x="248514" y="351379"/>
                  <a:pt x="287390" y="295550"/>
                  <a:pt x="338833" y="254000"/>
                </a:cubicBezTo>
                <a:cubicBezTo>
                  <a:pt x="399290" y="205170"/>
                  <a:pt x="470793" y="170753"/>
                  <a:pt x="542033" y="139700"/>
                </a:cubicBezTo>
                <a:cubicBezTo>
                  <a:pt x="772578" y="39206"/>
                  <a:pt x="817471" y="41224"/>
                  <a:pt x="1037333" y="0"/>
                </a:cubicBezTo>
                <a:close/>
              </a:path>
            </a:pathLst>
          </a:custGeom>
        </p:spPr>
      </p:pic>
      <p:pic>
        <p:nvPicPr>
          <p:cNvPr id="18" name="Picture 17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B4DCEBA6-4F80-20D6-4D9B-30E1DDA41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447" b="92500"/>
          <a:stretch>
            <a:fillRect/>
          </a:stretch>
        </p:blipFill>
        <p:spPr>
          <a:xfrm>
            <a:off x="413327" y="1145410"/>
            <a:ext cx="60640" cy="383778"/>
          </a:xfrm>
          <a:custGeom>
            <a:avLst/>
            <a:gdLst>
              <a:gd name="connsiteX0" fmla="*/ 0 w 60640"/>
              <a:gd name="connsiteY0" fmla="*/ 0 h 383778"/>
              <a:gd name="connsiteX1" fmla="*/ 60640 w 60640"/>
              <a:gd name="connsiteY1" fmla="*/ 0 h 383778"/>
              <a:gd name="connsiteX2" fmla="*/ 56573 w 60640"/>
              <a:gd name="connsiteY2" fmla="*/ 22990 h 383778"/>
              <a:gd name="connsiteX3" fmla="*/ 17272 w 60640"/>
              <a:gd name="connsiteY3" fmla="*/ 270847 h 383778"/>
              <a:gd name="connsiteX4" fmla="*/ 0 w 60640"/>
              <a:gd name="connsiteY4" fmla="*/ 383778 h 383778"/>
              <a:gd name="connsiteX5" fmla="*/ 0 w 60640"/>
              <a:gd name="connsiteY5" fmla="*/ 0 h 38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640" h="383778">
                <a:moveTo>
                  <a:pt x="0" y="0"/>
                </a:moveTo>
                <a:lnTo>
                  <a:pt x="60640" y="0"/>
                </a:lnTo>
                <a:lnTo>
                  <a:pt x="56573" y="22990"/>
                </a:lnTo>
                <a:cubicBezTo>
                  <a:pt x="53260" y="40935"/>
                  <a:pt x="36757" y="144607"/>
                  <a:pt x="17272" y="270847"/>
                </a:cubicBezTo>
                <a:lnTo>
                  <a:pt x="0" y="38377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7" name="Picture 26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496E1D1E-352D-68B2-6D27-C88619ADB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1" t="39913" r="61477" b="52642"/>
          <a:stretch>
            <a:fillRect/>
          </a:stretch>
        </p:blipFill>
        <p:spPr>
          <a:xfrm>
            <a:off x="4610100" y="3187700"/>
            <a:ext cx="25400" cy="381000"/>
          </a:xfrm>
          <a:custGeom>
            <a:avLst/>
            <a:gdLst>
              <a:gd name="connsiteX0" fmla="*/ 25400 w 25400"/>
              <a:gd name="connsiteY0" fmla="*/ 0 h 381000"/>
              <a:gd name="connsiteX1" fmla="*/ 25400 w 25400"/>
              <a:gd name="connsiteY1" fmla="*/ 381000 h 381000"/>
              <a:gd name="connsiteX2" fmla="*/ 0 w 25400"/>
              <a:gd name="connsiteY2" fmla="*/ 165100 h 381000"/>
              <a:gd name="connsiteX3" fmla="*/ 25400 w 25400"/>
              <a:gd name="connsiteY3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00" h="381000">
                <a:moveTo>
                  <a:pt x="25400" y="0"/>
                </a:moveTo>
                <a:lnTo>
                  <a:pt x="25400" y="381000"/>
                </a:lnTo>
                <a:cubicBezTo>
                  <a:pt x="7747" y="328040"/>
                  <a:pt x="2581" y="196076"/>
                  <a:pt x="0" y="165100"/>
                </a:cubicBezTo>
                <a:cubicBezTo>
                  <a:pt x="1439" y="153586"/>
                  <a:pt x="14822" y="26446"/>
                  <a:pt x="25400" y="0"/>
                </a:cubicBezTo>
                <a:close/>
              </a:path>
            </a:pathLst>
          </a:custGeom>
        </p:spPr>
      </p:pic>
      <p:pic>
        <p:nvPicPr>
          <p:cNvPr id="16" name="Picture 15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EFCF300D-4AE9-D861-27FB-2F57EBC35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8" t="7500" r="100000" b="29165"/>
          <a:stretch>
            <a:fillRect/>
          </a:stretch>
        </p:blipFill>
        <p:spPr>
          <a:xfrm>
            <a:off x="330201" y="1529189"/>
            <a:ext cx="83127" cy="3240763"/>
          </a:xfrm>
          <a:custGeom>
            <a:avLst/>
            <a:gdLst>
              <a:gd name="connsiteX0" fmla="*/ 83127 w 83127"/>
              <a:gd name="connsiteY0" fmla="*/ 0 h 3240763"/>
              <a:gd name="connsiteX1" fmla="*/ 83127 w 83127"/>
              <a:gd name="connsiteY1" fmla="*/ 3240763 h 3240763"/>
              <a:gd name="connsiteX2" fmla="*/ 72966 w 83127"/>
              <a:gd name="connsiteY2" fmla="*/ 3129263 h 3240763"/>
              <a:gd name="connsiteX3" fmla="*/ 63500 w 83127"/>
              <a:gd name="connsiteY3" fmla="*/ 2979312 h 3240763"/>
              <a:gd name="connsiteX4" fmla="*/ 38100 w 83127"/>
              <a:gd name="connsiteY4" fmla="*/ 2306212 h 3240763"/>
              <a:gd name="connsiteX5" fmla="*/ 12700 w 83127"/>
              <a:gd name="connsiteY5" fmla="*/ 2039512 h 3240763"/>
              <a:gd name="connsiteX6" fmla="*/ 0 w 83127"/>
              <a:gd name="connsiteY6" fmla="*/ 1912512 h 3240763"/>
              <a:gd name="connsiteX7" fmla="*/ 25400 w 83127"/>
              <a:gd name="connsiteY7" fmla="*/ 413912 h 3240763"/>
              <a:gd name="connsiteX8" fmla="*/ 80299 w 83127"/>
              <a:gd name="connsiteY8" fmla="*/ 18491 h 3240763"/>
              <a:gd name="connsiteX9" fmla="*/ 83127 w 83127"/>
              <a:gd name="connsiteY9" fmla="*/ 0 h 324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127" h="3240763">
                <a:moveTo>
                  <a:pt x="83127" y="0"/>
                </a:moveTo>
                <a:lnTo>
                  <a:pt x="83127" y="3240763"/>
                </a:lnTo>
                <a:lnTo>
                  <a:pt x="72966" y="3129263"/>
                </a:lnTo>
                <a:cubicBezTo>
                  <a:pt x="69505" y="3083324"/>
                  <a:pt x="66485" y="3034543"/>
                  <a:pt x="63500" y="2979312"/>
                </a:cubicBezTo>
                <a:cubicBezTo>
                  <a:pt x="31296" y="2383545"/>
                  <a:pt x="72877" y="3053925"/>
                  <a:pt x="38100" y="2306212"/>
                </a:cubicBezTo>
                <a:cubicBezTo>
                  <a:pt x="33775" y="2213232"/>
                  <a:pt x="22337" y="2131064"/>
                  <a:pt x="12700" y="2039512"/>
                </a:cubicBezTo>
                <a:cubicBezTo>
                  <a:pt x="8246" y="1997201"/>
                  <a:pt x="4233" y="1954845"/>
                  <a:pt x="0" y="1912512"/>
                </a:cubicBezTo>
                <a:cubicBezTo>
                  <a:pt x="8467" y="1412979"/>
                  <a:pt x="5025" y="913101"/>
                  <a:pt x="25400" y="413912"/>
                </a:cubicBezTo>
                <a:cubicBezTo>
                  <a:pt x="26816" y="379225"/>
                  <a:pt x="53182" y="197513"/>
                  <a:pt x="80299" y="18491"/>
                </a:cubicBezTo>
                <a:lnTo>
                  <a:pt x="83127" y="0"/>
                </a:lnTo>
                <a:close/>
              </a:path>
            </a:pathLst>
          </a:custGeom>
        </p:spPr>
      </p:pic>
      <p:pic>
        <p:nvPicPr>
          <p:cNvPr id="15" name="Picture 1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08A73A2B-5B75-8D2D-6B60-9917C9234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35" r="91204"/>
          <a:stretch>
            <a:fillRect/>
          </a:stretch>
        </p:blipFill>
        <p:spPr>
          <a:xfrm>
            <a:off x="413327" y="4769952"/>
            <a:ext cx="964056" cy="1492373"/>
          </a:xfrm>
          <a:custGeom>
            <a:avLst/>
            <a:gdLst>
              <a:gd name="connsiteX0" fmla="*/ 0 w 964056"/>
              <a:gd name="connsiteY0" fmla="*/ 0 h 1492373"/>
              <a:gd name="connsiteX1" fmla="*/ 1951 w 964056"/>
              <a:gd name="connsiteY1" fmla="*/ 21409 h 1492373"/>
              <a:gd name="connsiteX2" fmla="*/ 43873 w 964056"/>
              <a:gd name="connsiteY2" fmla="*/ 322749 h 1492373"/>
              <a:gd name="connsiteX3" fmla="*/ 81973 w 964056"/>
              <a:gd name="connsiteY3" fmla="*/ 487849 h 1492373"/>
              <a:gd name="connsiteX4" fmla="*/ 272473 w 964056"/>
              <a:gd name="connsiteY4" fmla="*/ 868849 h 1492373"/>
              <a:gd name="connsiteX5" fmla="*/ 437573 w 964056"/>
              <a:gd name="connsiteY5" fmla="*/ 1084749 h 1492373"/>
              <a:gd name="connsiteX6" fmla="*/ 602673 w 964056"/>
              <a:gd name="connsiteY6" fmla="*/ 1249849 h 1492373"/>
              <a:gd name="connsiteX7" fmla="*/ 691573 w 964056"/>
              <a:gd name="connsiteY7" fmla="*/ 1351449 h 1492373"/>
              <a:gd name="connsiteX8" fmla="*/ 793173 w 964056"/>
              <a:gd name="connsiteY8" fmla="*/ 1414949 h 1492373"/>
              <a:gd name="connsiteX9" fmla="*/ 928627 w 964056"/>
              <a:gd name="connsiteY9" fmla="*/ 1478632 h 1492373"/>
              <a:gd name="connsiteX10" fmla="*/ 964056 w 964056"/>
              <a:gd name="connsiteY10" fmla="*/ 1492373 h 1492373"/>
              <a:gd name="connsiteX11" fmla="*/ 0 w 964056"/>
              <a:gd name="connsiteY11" fmla="*/ 1492373 h 1492373"/>
              <a:gd name="connsiteX12" fmla="*/ 0 w 964056"/>
              <a:gd name="connsiteY12" fmla="*/ 0 h 1492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4056" h="1492373">
                <a:moveTo>
                  <a:pt x="0" y="0"/>
                </a:moveTo>
                <a:lnTo>
                  <a:pt x="1951" y="21409"/>
                </a:lnTo>
                <a:cubicBezTo>
                  <a:pt x="11450" y="109148"/>
                  <a:pt x="24340" y="199967"/>
                  <a:pt x="43873" y="322749"/>
                </a:cubicBezTo>
                <a:cubicBezTo>
                  <a:pt x="52747" y="378527"/>
                  <a:pt x="65363" y="433867"/>
                  <a:pt x="81973" y="487849"/>
                </a:cubicBezTo>
                <a:cubicBezTo>
                  <a:pt x="127286" y="635117"/>
                  <a:pt x="183773" y="737727"/>
                  <a:pt x="272473" y="868849"/>
                </a:cubicBezTo>
                <a:cubicBezTo>
                  <a:pt x="323236" y="943889"/>
                  <a:pt x="378238" y="1016286"/>
                  <a:pt x="437573" y="1084749"/>
                </a:cubicBezTo>
                <a:cubicBezTo>
                  <a:pt x="488546" y="1143563"/>
                  <a:pt x="548998" y="1193490"/>
                  <a:pt x="602673" y="1249849"/>
                </a:cubicBezTo>
                <a:cubicBezTo>
                  <a:pt x="633708" y="1282436"/>
                  <a:pt x="657566" y="1321977"/>
                  <a:pt x="691573" y="1351449"/>
                </a:cubicBezTo>
                <a:cubicBezTo>
                  <a:pt x="721753" y="1377605"/>
                  <a:pt x="757452" y="1397089"/>
                  <a:pt x="793173" y="1414949"/>
                </a:cubicBezTo>
                <a:cubicBezTo>
                  <a:pt x="851742" y="1444234"/>
                  <a:pt x="893950" y="1464070"/>
                  <a:pt x="928627" y="1478632"/>
                </a:cubicBezTo>
                <a:lnTo>
                  <a:pt x="964056" y="1492373"/>
                </a:lnTo>
                <a:lnTo>
                  <a:pt x="0" y="149237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Picture 1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24AFCEEF-F796-53F0-1B1C-62AF6D62E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6" t="100000" r="73036" b="-3203"/>
          <a:stretch>
            <a:fillRect/>
          </a:stretch>
        </p:blipFill>
        <p:spPr>
          <a:xfrm>
            <a:off x="1377383" y="6262325"/>
            <a:ext cx="1991266" cy="163905"/>
          </a:xfrm>
          <a:custGeom>
            <a:avLst/>
            <a:gdLst>
              <a:gd name="connsiteX0" fmla="*/ 0 w 1991266"/>
              <a:gd name="connsiteY0" fmla="*/ 0 h 163905"/>
              <a:gd name="connsiteX1" fmla="*/ 1991266 w 1991266"/>
              <a:gd name="connsiteY1" fmla="*/ 0 h 163905"/>
              <a:gd name="connsiteX2" fmla="*/ 1942811 w 1991266"/>
              <a:gd name="connsiteY2" fmla="*/ 12006 h 163905"/>
              <a:gd name="connsiteX3" fmla="*/ 1353117 w 1991266"/>
              <a:gd name="connsiteY3" fmla="*/ 113076 h 163905"/>
              <a:gd name="connsiteX4" fmla="*/ 1010217 w 1991266"/>
              <a:gd name="connsiteY4" fmla="*/ 163876 h 163905"/>
              <a:gd name="connsiteX5" fmla="*/ 311717 w 1991266"/>
              <a:gd name="connsiteY5" fmla="*/ 87676 h 163905"/>
              <a:gd name="connsiteX6" fmla="*/ 12041 w 1991266"/>
              <a:gd name="connsiteY6" fmla="*/ 4670 h 163905"/>
              <a:gd name="connsiteX7" fmla="*/ 0 w 1991266"/>
              <a:gd name="connsiteY7" fmla="*/ 0 h 163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91266" h="163905">
                <a:moveTo>
                  <a:pt x="0" y="0"/>
                </a:moveTo>
                <a:lnTo>
                  <a:pt x="1991266" y="0"/>
                </a:lnTo>
                <a:lnTo>
                  <a:pt x="1942811" y="12006"/>
                </a:lnTo>
                <a:cubicBezTo>
                  <a:pt x="1732833" y="59382"/>
                  <a:pt x="1470023" y="94439"/>
                  <a:pt x="1353117" y="113076"/>
                </a:cubicBezTo>
                <a:cubicBezTo>
                  <a:pt x="1239010" y="131267"/>
                  <a:pt x="1010217" y="163876"/>
                  <a:pt x="1010217" y="163876"/>
                </a:cubicBezTo>
                <a:cubicBezTo>
                  <a:pt x="317687" y="146563"/>
                  <a:pt x="709388" y="205903"/>
                  <a:pt x="311717" y="87676"/>
                </a:cubicBezTo>
                <a:cubicBezTo>
                  <a:pt x="139326" y="36425"/>
                  <a:pt x="85423" y="30503"/>
                  <a:pt x="12041" y="4670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1B66FCB-A3D4-BFB5-0AEB-BDD79DE3728B}"/>
              </a:ext>
            </a:extLst>
          </p:cNvPr>
          <p:cNvSpPr txBox="1"/>
          <p:nvPr/>
        </p:nvSpPr>
        <p:spPr>
          <a:xfrm>
            <a:off x="761423" y="60154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1" dirty="0"/>
              <a:t>MODULES WITH DEPENDENCIES</a:t>
            </a:r>
            <a:br>
              <a:rPr lang="nb-NO" b="1" dirty="0"/>
            </a:br>
            <a:endParaRPr lang="nb-NO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E0CE78-09B2-30E1-65AD-7E58BB0AF303}"/>
              </a:ext>
            </a:extLst>
          </p:cNvPr>
          <p:cNvSpPr txBox="1"/>
          <p:nvPr/>
        </p:nvSpPr>
        <p:spPr>
          <a:xfrm>
            <a:off x="8610602" y="600245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1" dirty="0"/>
              <a:t>STATIC ASSETS</a:t>
            </a:r>
            <a:br>
              <a:rPr lang="nb-NO" b="1" dirty="0"/>
            </a:br>
            <a:endParaRPr lang="nb-NO" b="1" dirty="0"/>
          </a:p>
        </p:txBody>
      </p:sp>
      <p:pic>
        <p:nvPicPr>
          <p:cNvPr id="60" name="Picture 5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7E3638C-E976-E833-91CB-1DD4E0B2B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8" t="15650" r="40604" b="82352"/>
          <a:stretch>
            <a:fillRect/>
          </a:stretch>
        </p:blipFill>
        <p:spPr>
          <a:xfrm>
            <a:off x="6918960" y="2502050"/>
            <a:ext cx="76200" cy="58270"/>
          </a:xfrm>
          <a:custGeom>
            <a:avLst/>
            <a:gdLst>
              <a:gd name="connsiteX0" fmla="*/ 0 w 76200"/>
              <a:gd name="connsiteY0" fmla="*/ 0 h 58270"/>
              <a:gd name="connsiteX1" fmla="*/ 76200 w 76200"/>
              <a:gd name="connsiteY1" fmla="*/ 58270 h 58270"/>
              <a:gd name="connsiteX2" fmla="*/ 0 w 76200"/>
              <a:gd name="connsiteY2" fmla="*/ 12550 h 58270"/>
              <a:gd name="connsiteX3" fmla="*/ 0 w 76200"/>
              <a:gd name="connsiteY3" fmla="*/ 0 h 58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" h="58270">
                <a:moveTo>
                  <a:pt x="0" y="0"/>
                </a:moveTo>
                <a:lnTo>
                  <a:pt x="76200" y="58270"/>
                </a:lnTo>
                <a:lnTo>
                  <a:pt x="0" y="125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9" name="Picture 5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6819B8-8617-2946-427B-682F2570B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96" t="28882" r="29620" b="28056"/>
          <a:stretch>
            <a:fillRect/>
          </a:stretch>
        </p:blipFill>
        <p:spPr>
          <a:xfrm>
            <a:off x="7795260" y="2887980"/>
            <a:ext cx="187318" cy="1256010"/>
          </a:xfrm>
          <a:custGeom>
            <a:avLst/>
            <a:gdLst>
              <a:gd name="connsiteX0" fmla="*/ 0 w 187318"/>
              <a:gd name="connsiteY0" fmla="*/ 0 h 1256010"/>
              <a:gd name="connsiteX1" fmla="*/ 45720 w 187318"/>
              <a:gd name="connsiteY1" fmla="*/ 45720 h 1256010"/>
              <a:gd name="connsiteX2" fmla="*/ 68580 w 187318"/>
              <a:gd name="connsiteY2" fmla="*/ 76200 h 1256010"/>
              <a:gd name="connsiteX3" fmla="*/ 106680 w 187318"/>
              <a:gd name="connsiteY3" fmla="*/ 190500 h 1256010"/>
              <a:gd name="connsiteX4" fmla="*/ 160020 w 187318"/>
              <a:gd name="connsiteY4" fmla="*/ 388620 h 1256010"/>
              <a:gd name="connsiteX5" fmla="*/ 167640 w 187318"/>
              <a:gd name="connsiteY5" fmla="*/ 861060 h 1256010"/>
              <a:gd name="connsiteX6" fmla="*/ 38858 w 187318"/>
              <a:gd name="connsiteY6" fmla="*/ 1189704 h 1256010"/>
              <a:gd name="connsiteX7" fmla="*/ 0 w 187318"/>
              <a:gd name="connsiteY7" fmla="*/ 1256010 h 1256010"/>
              <a:gd name="connsiteX8" fmla="*/ 0 w 187318"/>
              <a:gd name="connsiteY8" fmla="*/ 0 h 125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18" h="1256010">
                <a:moveTo>
                  <a:pt x="0" y="0"/>
                </a:moveTo>
                <a:lnTo>
                  <a:pt x="45720" y="45720"/>
                </a:lnTo>
                <a:cubicBezTo>
                  <a:pt x="54385" y="55004"/>
                  <a:pt x="63652" y="64495"/>
                  <a:pt x="68580" y="76200"/>
                </a:cubicBezTo>
                <a:cubicBezTo>
                  <a:pt x="84165" y="113214"/>
                  <a:pt x="94390" y="152266"/>
                  <a:pt x="106680" y="190500"/>
                </a:cubicBezTo>
                <a:cubicBezTo>
                  <a:pt x="142530" y="302033"/>
                  <a:pt x="133900" y="275433"/>
                  <a:pt x="160020" y="388620"/>
                </a:cubicBezTo>
                <a:cubicBezTo>
                  <a:pt x="176221" y="534425"/>
                  <a:pt x="208100" y="717022"/>
                  <a:pt x="167640" y="861060"/>
                </a:cubicBezTo>
                <a:cubicBezTo>
                  <a:pt x="131897" y="988306"/>
                  <a:pt x="89949" y="1092344"/>
                  <a:pt x="38858" y="1189704"/>
                </a:cubicBezTo>
                <a:lnTo>
                  <a:pt x="0" y="125601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4" name="Picture 5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19A236-B3D6-75DA-0998-CF7B78140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20" t="13991" r="41452" b="85227"/>
          <a:stretch>
            <a:fillRect/>
          </a:stretch>
        </p:blipFill>
        <p:spPr>
          <a:xfrm>
            <a:off x="6880462" y="2453640"/>
            <a:ext cx="38498" cy="22806"/>
          </a:xfrm>
          <a:custGeom>
            <a:avLst/>
            <a:gdLst>
              <a:gd name="connsiteX0" fmla="*/ 38498 w 38498"/>
              <a:gd name="connsiteY0" fmla="*/ 0 h 22806"/>
              <a:gd name="connsiteX1" fmla="*/ 38498 w 38498"/>
              <a:gd name="connsiteY1" fmla="*/ 22806 h 22806"/>
              <a:gd name="connsiteX2" fmla="*/ 0 w 38498"/>
              <a:gd name="connsiteY2" fmla="*/ 11846 h 22806"/>
              <a:gd name="connsiteX3" fmla="*/ 38498 w 38498"/>
              <a:gd name="connsiteY3" fmla="*/ 0 h 2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98" h="22806">
                <a:moveTo>
                  <a:pt x="38498" y="0"/>
                </a:moveTo>
                <a:lnTo>
                  <a:pt x="38498" y="22806"/>
                </a:lnTo>
                <a:lnTo>
                  <a:pt x="0" y="11846"/>
                </a:lnTo>
                <a:lnTo>
                  <a:pt x="38498" y="0"/>
                </a:lnTo>
                <a:close/>
              </a:path>
            </a:pathLst>
          </a:custGeom>
        </p:spPr>
      </p:pic>
      <p:pic>
        <p:nvPicPr>
          <p:cNvPr id="53" name="Picture 5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E0C6E0-18D9-C6CA-9EB7-2DEE97C7E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5" t="14252" r="41880" b="85533"/>
          <a:stretch>
            <a:fillRect/>
          </a:stretch>
        </p:blipFill>
        <p:spPr>
          <a:xfrm>
            <a:off x="6865620" y="2461260"/>
            <a:ext cx="14842" cy="6270"/>
          </a:xfrm>
          <a:custGeom>
            <a:avLst/>
            <a:gdLst>
              <a:gd name="connsiteX0" fmla="*/ 0 w 14842"/>
              <a:gd name="connsiteY0" fmla="*/ 0 h 6270"/>
              <a:gd name="connsiteX1" fmla="*/ 14842 w 14842"/>
              <a:gd name="connsiteY1" fmla="*/ 4226 h 6270"/>
              <a:gd name="connsiteX2" fmla="*/ 8199 w 14842"/>
              <a:gd name="connsiteY2" fmla="*/ 6270 h 6270"/>
              <a:gd name="connsiteX3" fmla="*/ 0 w 14842"/>
              <a:gd name="connsiteY3" fmla="*/ 0 h 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42" h="6270">
                <a:moveTo>
                  <a:pt x="0" y="0"/>
                </a:moveTo>
                <a:lnTo>
                  <a:pt x="14842" y="4226"/>
                </a:lnTo>
                <a:lnTo>
                  <a:pt x="8199" y="627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1" name="Picture 5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3A2514-F015-CEF4-68F2-C064113AC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46" t="14397" r="41452" b="84349"/>
          <a:stretch>
            <a:fillRect/>
          </a:stretch>
        </p:blipFill>
        <p:spPr>
          <a:xfrm>
            <a:off x="6873819" y="2465486"/>
            <a:ext cx="45141" cy="36564"/>
          </a:xfrm>
          <a:custGeom>
            <a:avLst/>
            <a:gdLst>
              <a:gd name="connsiteX0" fmla="*/ 6643 w 45141"/>
              <a:gd name="connsiteY0" fmla="*/ 0 h 36564"/>
              <a:gd name="connsiteX1" fmla="*/ 45141 w 45141"/>
              <a:gd name="connsiteY1" fmla="*/ 10960 h 36564"/>
              <a:gd name="connsiteX2" fmla="*/ 45141 w 45141"/>
              <a:gd name="connsiteY2" fmla="*/ 36564 h 36564"/>
              <a:gd name="connsiteX3" fmla="*/ 0 w 45141"/>
              <a:gd name="connsiteY3" fmla="*/ 2044 h 36564"/>
              <a:gd name="connsiteX4" fmla="*/ 6643 w 45141"/>
              <a:gd name="connsiteY4" fmla="*/ 0 h 3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41" h="36564">
                <a:moveTo>
                  <a:pt x="6643" y="0"/>
                </a:moveTo>
                <a:lnTo>
                  <a:pt x="45141" y="10960"/>
                </a:lnTo>
                <a:lnTo>
                  <a:pt x="45141" y="36564"/>
                </a:lnTo>
                <a:lnTo>
                  <a:pt x="0" y="2044"/>
                </a:lnTo>
                <a:lnTo>
                  <a:pt x="6643" y="0"/>
                </a:lnTo>
                <a:close/>
              </a:path>
            </a:pathLst>
          </a:custGeom>
        </p:spPr>
      </p:pic>
      <p:pic>
        <p:nvPicPr>
          <p:cNvPr id="50" name="Picture 4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5DDC7C-1592-B05E-ADBF-7EF996C65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8" t="15651" r="40604" b="82351"/>
          <a:stretch>
            <a:fillRect/>
          </a:stretch>
        </p:blipFill>
        <p:spPr>
          <a:xfrm>
            <a:off x="6918960" y="2502050"/>
            <a:ext cx="76200" cy="58270"/>
          </a:xfrm>
          <a:custGeom>
            <a:avLst/>
            <a:gdLst>
              <a:gd name="connsiteX0" fmla="*/ 0 w 76200"/>
              <a:gd name="connsiteY0" fmla="*/ 0 h 58270"/>
              <a:gd name="connsiteX1" fmla="*/ 76200 w 76200"/>
              <a:gd name="connsiteY1" fmla="*/ 58270 h 58270"/>
              <a:gd name="connsiteX2" fmla="*/ 0 w 76200"/>
              <a:gd name="connsiteY2" fmla="*/ 12550 h 58270"/>
              <a:gd name="connsiteX3" fmla="*/ 0 w 76200"/>
              <a:gd name="connsiteY3" fmla="*/ 0 h 58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" h="58270">
                <a:moveTo>
                  <a:pt x="0" y="0"/>
                </a:moveTo>
                <a:lnTo>
                  <a:pt x="76200" y="58270"/>
                </a:lnTo>
                <a:lnTo>
                  <a:pt x="0" y="125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3" name="Picture 4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0C7408-30D5-F819-2C86-8A43CD5C7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1" t="80087" r="67730" b="11553"/>
          <a:stretch>
            <a:fillRect/>
          </a:stretch>
        </p:blipFill>
        <p:spPr>
          <a:xfrm>
            <a:off x="4511040" y="4381500"/>
            <a:ext cx="45720" cy="243840"/>
          </a:xfrm>
          <a:custGeom>
            <a:avLst/>
            <a:gdLst>
              <a:gd name="connsiteX0" fmla="*/ 0 w 45720"/>
              <a:gd name="connsiteY0" fmla="*/ 0 h 243840"/>
              <a:gd name="connsiteX1" fmla="*/ 39246 w 45720"/>
              <a:gd name="connsiteY1" fmla="*/ 183148 h 243840"/>
              <a:gd name="connsiteX2" fmla="*/ 45720 w 45720"/>
              <a:gd name="connsiteY2" fmla="*/ 243840 h 243840"/>
              <a:gd name="connsiteX3" fmla="*/ 0 w 45720"/>
              <a:gd name="connsiteY3" fmla="*/ 0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" h="243840">
                <a:moveTo>
                  <a:pt x="0" y="0"/>
                </a:moveTo>
                <a:lnTo>
                  <a:pt x="39246" y="183148"/>
                </a:lnTo>
                <a:lnTo>
                  <a:pt x="45720" y="24384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Picture 2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DF4CF33F-9197-41F1-A6D4-138E866EC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25" y="1944638"/>
            <a:ext cx="10690068" cy="284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3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161190-9B29-F371-AFF6-E7274A89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82" y="2501678"/>
            <a:ext cx="11081835" cy="185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39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154ED17-50B9-B0CA-C495-34F5E3970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46" t="21193" b="29212"/>
          <a:stretch>
            <a:fillRect/>
          </a:stretch>
        </p:blipFill>
        <p:spPr>
          <a:xfrm>
            <a:off x="4213860" y="1851660"/>
            <a:ext cx="6528456" cy="2712720"/>
          </a:xfrm>
          <a:custGeom>
            <a:avLst/>
            <a:gdLst>
              <a:gd name="connsiteX0" fmla="*/ 0 w 6528456"/>
              <a:gd name="connsiteY0" fmla="*/ 0 h 2712720"/>
              <a:gd name="connsiteX1" fmla="*/ 6528456 w 6528456"/>
              <a:gd name="connsiteY1" fmla="*/ 0 h 2712720"/>
              <a:gd name="connsiteX2" fmla="*/ 6528456 w 6528456"/>
              <a:gd name="connsiteY2" fmla="*/ 2712720 h 2712720"/>
              <a:gd name="connsiteX3" fmla="*/ 0 w 6528456"/>
              <a:gd name="connsiteY3" fmla="*/ 2712720 h 2712720"/>
              <a:gd name="connsiteX4" fmla="*/ 0 w 6528456"/>
              <a:gd name="connsiteY4" fmla="*/ 0 h 271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8456" h="2712720">
                <a:moveTo>
                  <a:pt x="0" y="0"/>
                </a:moveTo>
                <a:lnTo>
                  <a:pt x="6528456" y="0"/>
                </a:lnTo>
                <a:lnTo>
                  <a:pt x="6528456" y="2712720"/>
                </a:lnTo>
                <a:lnTo>
                  <a:pt x="0" y="271272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4" name="Picture 3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26EF693-5BBD-3D7D-03E3-2C781EC79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78" r="73124" b="15420"/>
          <a:stretch>
            <a:fillRect/>
          </a:stretch>
        </p:blipFill>
        <p:spPr>
          <a:xfrm>
            <a:off x="1449684" y="3551899"/>
            <a:ext cx="2497476" cy="1766862"/>
          </a:xfrm>
          <a:custGeom>
            <a:avLst/>
            <a:gdLst>
              <a:gd name="connsiteX0" fmla="*/ 0 w 2497476"/>
              <a:gd name="connsiteY0" fmla="*/ 0 h 1766862"/>
              <a:gd name="connsiteX1" fmla="*/ 2497476 w 2497476"/>
              <a:gd name="connsiteY1" fmla="*/ 0 h 1766862"/>
              <a:gd name="connsiteX2" fmla="*/ 2497476 w 2497476"/>
              <a:gd name="connsiteY2" fmla="*/ 1766862 h 1766862"/>
              <a:gd name="connsiteX3" fmla="*/ 0 w 2497476"/>
              <a:gd name="connsiteY3" fmla="*/ 1766862 h 1766862"/>
              <a:gd name="connsiteX4" fmla="*/ 0 w 2497476"/>
              <a:gd name="connsiteY4" fmla="*/ 0 h 176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7476" h="1766862">
                <a:moveTo>
                  <a:pt x="0" y="0"/>
                </a:moveTo>
                <a:lnTo>
                  <a:pt x="2497476" y="0"/>
                </a:lnTo>
                <a:lnTo>
                  <a:pt x="2497476" y="1766862"/>
                </a:lnTo>
                <a:lnTo>
                  <a:pt x="0" y="176686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3" name="Picture 3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1C955D7-781E-AC90-AB7E-29BB026BA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8" r="73124" b="47722"/>
          <a:stretch>
            <a:fillRect/>
          </a:stretch>
        </p:blipFill>
        <p:spPr>
          <a:xfrm>
            <a:off x="1449684" y="2133601"/>
            <a:ext cx="2497476" cy="1418298"/>
          </a:xfrm>
          <a:custGeom>
            <a:avLst/>
            <a:gdLst>
              <a:gd name="connsiteX0" fmla="*/ 0 w 2497476"/>
              <a:gd name="connsiteY0" fmla="*/ 0 h 1418298"/>
              <a:gd name="connsiteX1" fmla="*/ 2497476 w 2497476"/>
              <a:gd name="connsiteY1" fmla="*/ 0 h 1418298"/>
              <a:gd name="connsiteX2" fmla="*/ 2497476 w 2497476"/>
              <a:gd name="connsiteY2" fmla="*/ 1418298 h 1418298"/>
              <a:gd name="connsiteX3" fmla="*/ 0 w 2497476"/>
              <a:gd name="connsiteY3" fmla="*/ 1418298 h 1418298"/>
              <a:gd name="connsiteX4" fmla="*/ 0 w 2497476"/>
              <a:gd name="connsiteY4" fmla="*/ 0 h 141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7476" h="1418298">
                <a:moveTo>
                  <a:pt x="0" y="0"/>
                </a:moveTo>
                <a:lnTo>
                  <a:pt x="2497476" y="0"/>
                </a:lnTo>
                <a:lnTo>
                  <a:pt x="2497476" y="1418298"/>
                </a:lnTo>
                <a:lnTo>
                  <a:pt x="0" y="141829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2" name="Picture 31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A473982-52BD-0D70-3770-690404792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9" t="52278" r="100000" b="15420"/>
          <a:stretch>
            <a:fillRect/>
          </a:stretch>
        </p:blipFill>
        <p:spPr>
          <a:xfrm>
            <a:off x="1205346" y="3551899"/>
            <a:ext cx="244338" cy="1766862"/>
          </a:xfrm>
          <a:custGeom>
            <a:avLst/>
            <a:gdLst>
              <a:gd name="connsiteX0" fmla="*/ 0 w 244338"/>
              <a:gd name="connsiteY0" fmla="*/ 0 h 1766862"/>
              <a:gd name="connsiteX1" fmla="*/ 244338 w 244338"/>
              <a:gd name="connsiteY1" fmla="*/ 0 h 1766862"/>
              <a:gd name="connsiteX2" fmla="*/ 244338 w 244338"/>
              <a:gd name="connsiteY2" fmla="*/ 1766862 h 1766862"/>
              <a:gd name="connsiteX3" fmla="*/ 0 w 244338"/>
              <a:gd name="connsiteY3" fmla="*/ 1766862 h 1766862"/>
              <a:gd name="connsiteX4" fmla="*/ 0 w 244338"/>
              <a:gd name="connsiteY4" fmla="*/ 0 h 176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338" h="1766862">
                <a:moveTo>
                  <a:pt x="0" y="0"/>
                </a:moveTo>
                <a:lnTo>
                  <a:pt x="244338" y="0"/>
                </a:lnTo>
                <a:lnTo>
                  <a:pt x="244338" y="1766862"/>
                </a:lnTo>
                <a:lnTo>
                  <a:pt x="0" y="176686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1" name="Picture 30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BA0EDBE-252C-C09E-0B74-0021B6B3D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6" t="52278" r="70479" b="15420"/>
          <a:stretch>
            <a:fillRect/>
          </a:stretch>
        </p:blipFill>
        <p:spPr>
          <a:xfrm>
            <a:off x="3947161" y="3551899"/>
            <a:ext cx="245743" cy="1766862"/>
          </a:xfrm>
          <a:custGeom>
            <a:avLst/>
            <a:gdLst>
              <a:gd name="connsiteX0" fmla="*/ 0 w 245743"/>
              <a:gd name="connsiteY0" fmla="*/ 0 h 1766862"/>
              <a:gd name="connsiteX1" fmla="*/ 245743 w 245743"/>
              <a:gd name="connsiteY1" fmla="*/ 0 h 1766862"/>
              <a:gd name="connsiteX2" fmla="*/ 245743 w 245743"/>
              <a:gd name="connsiteY2" fmla="*/ 1766862 h 1766862"/>
              <a:gd name="connsiteX3" fmla="*/ 0 w 245743"/>
              <a:gd name="connsiteY3" fmla="*/ 1766862 h 1766862"/>
              <a:gd name="connsiteX4" fmla="*/ 0 w 245743"/>
              <a:gd name="connsiteY4" fmla="*/ 0 h 176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743" h="1766862">
                <a:moveTo>
                  <a:pt x="0" y="0"/>
                </a:moveTo>
                <a:lnTo>
                  <a:pt x="245743" y="0"/>
                </a:lnTo>
                <a:lnTo>
                  <a:pt x="245743" y="1766862"/>
                </a:lnTo>
                <a:lnTo>
                  <a:pt x="0" y="176686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0" name="Picture 29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C2B9233-7CF5-F9E0-1C37-5F7B84220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80" r="73124"/>
          <a:stretch>
            <a:fillRect/>
          </a:stretch>
        </p:blipFill>
        <p:spPr>
          <a:xfrm>
            <a:off x="1449684" y="5318761"/>
            <a:ext cx="2497476" cy="843473"/>
          </a:xfrm>
          <a:custGeom>
            <a:avLst/>
            <a:gdLst>
              <a:gd name="connsiteX0" fmla="*/ 0 w 2497476"/>
              <a:gd name="connsiteY0" fmla="*/ 0 h 843473"/>
              <a:gd name="connsiteX1" fmla="*/ 2497476 w 2497476"/>
              <a:gd name="connsiteY1" fmla="*/ 0 h 843473"/>
              <a:gd name="connsiteX2" fmla="*/ 2497476 w 2497476"/>
              <a:gd name="connsiteY2" fmla="*/ 843473 h 843473"/>
              <a:gd name="connsiteX3" fmla="*/ 0 w 2497476"/>
              <a:gd name="connsiteY3" fmla="*/ 843473 h 843473"/>
              <a:gd name="connsiteX4" fmla="*/ 0 w 2497476"/>
              <a:gd name="connsiteY4" fmla="*/ 0 h 84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7476" h="843473">
                <a:moveTo>
                  <a:pt x="0" y="0"/>
                </a:moveTo>
                <a:lnTo>
                  <a:pt x="2497476" y="0"/>
                </a:lnTo>
                <a:lnTo>
                  <a:pt x="2497476" y="843473"/>
                </a:lnTo>
                <a:lnTo>
                  <a:pt x="0" y="84347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9" name="Picture 1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58E6FBB-D57C-E8BD-4BEA-C9D7476B9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2" r="61639" b="74070"/>
          <a:stretch>
            <a:fillRect/>
          </a:stretch>
        </p:blipFill>
        <p:spPr>
          <a:xfrm>
            <a:off x="2026921" y="692444"/>
            <a:ext cx="2987557" cy="1418297"/>
          </a:xfrm>
          <a:custGeom>
            <a:avLst/>
            <a:gdLst>
              <a:gd name="connsiteX0" fmla="*/ 41422 w 2987557"/>
              <a:gd name="connsiteY0" fmla="*/ 0 h 1418297"/>
              <a:gd name="connsiteX1" fmla="*/ 2961506 w 2987557"/>
              <a:gd name="connsiteY1" fmla="*/ 0 h 1418297"/>
              <a:gd name="connsiteX2" fmla="*/ 2974563 w 2987557"/>
              <a:gd name="connsiteY2" fmla="*/ 38575 h 1418297"/>
              <a:gd name="connsiteX3" fmla="*/ 2987040 w 2987557"/>
              <a:gd name="connsiteY3" fmla="*/ 115277 h 1418297"/>
              <a:gd name="connsiteX4" fmla="*/ 2606040 w 2987557"/>
              <a:gd name="connsiteY4" fmla="*/ 686777 h 1418297"/>
              <a:gd name="connsiteX5" fmla="*/ 2476500 w 2987557"/>
              <a:gd name="connsiteY5" fmla="*/ 877277 h 1418297"/>
              <a:gd name="connsiteX6" fmla="*/ 2346960 w 2987557"/>
              <a:gd name="connsiteY6" fmla="*/ 900137 h 1418297"/>
              <a:gd name="connsiteX7" fmla="*/ 1958340 w 2987557"/>
              <a:gd name="connsiteY7" fmla="*/ 907757 h 1418297"/>
              <a:gd name="connsiteX8" fmla="*/ 990600 w 2987557"/>
              <a:gd name="connsiteY8" fmla="*/ 968717 h 1418297"/>
              <a:gd name="connsiteX9" fmla="*/ 883920 w 2987557"/>
              <a:gd name="connsiteY9" fmla="*/ 983957 h 1418297"/>
              <a:gd name="connsiteX10" fmla="*/ 906780 w 2987557"/>
              <a:gd name="connsiteY10" fmla="*/ 1060157 h 1418297"/>
              <a:gd name="connsiteX11" fmla="*/ 914400 w 2987557"/>
              <a:gd name="connsiteY11" fmla="*/ 1067777 h 1418297"/>
              <a:gd name="connsiteX12" fmla="*/ 899160 w 2987557"/>
              <a:gd name="connsiteY12" fmla="*/ 1182077 h 1418297"/>
              <a:gd name="connsiteX13" fmla="*/ 853440 w 2987557"/>
              <a:gd name="connsiteY13" fmla="*/ 1204937 h 1418297"/>
              <a:gd name="connsiteX14" fmla="*/ 754380 w 2987557"/>
              <a:gd name="connsiteY14" fmla="*/ 1281137 h 1418297"/>
              <a:gd name="connsiteX15" fmla="*/ 731520 w 2987557"/>
              <a:gd name="connsiteY15" fmla="*/ 1296377 h 1418297"/>
              <a:gd name="connsiteX16" fmla="*/ 708660 w 2987557"/>
              <a:gd name="connsiteY16" fmla="*/ 1326857 h 1418297"/>
              <a:gd name="connsiteX17" fmla="*/ 647700 w 2987557"/>
              <a:gd name="connsiteY17" fmla="*/ 1349717 h 1418297"/>
              <a:gd name="connsiteX18" fmla="*/ 601980 w 2987557"/>
              <a:gd name="connsiteY18" fmla="*/ 1387817 h 1418297"/>
              <a:gd name="connsiteX19" fmla="*/ 548640 w 2987557"/>
              <a:gd name="connsiteY19" fmla="*/ 1418297 h 1418297"/>
              <a:gd name="connsiteX20" fmla="*/ 457200 w 2987557"/>
              <a:gd name="connsiteY20" fmla="*/ 1410677 h 1418297"/>
              <a:gd name="connsiteX21" fmla="*/ 358140 w 2987557"/>
              <a:gd name="connsiteY21" fmla="*/ 1326857 h 1418297"/>
              <a:gd name="connsiteX22" fmla="*/ 266700 w 2987557"/>
              <a:gd name="connsiteY22" fmla="*/ 1227797 h 1418297"/>
              <a:gd name="connsiteX23" fmla="*/ 220980 w 2987557"/>
              <a:gd name="connsiteY23" fmla="*/ 1159217 h 1418297"/>
              <a:gd name="connsiteX24" fmla="*/ 160020 w 2987557"/>
              <a:gd name="connsiteY24" fmla="*/ 1098257 h 1418297"/>
              <a:gd name="connsiteX25" fmla="*/ 121920 w 2987557"/>
              <a:gd name="connsiteY25" fmla="*/ 1022057 h 1418297"/>
              <a:gd name="connsiteX26" fmla="*/ 45720 w 2987557"/>
              <a:gd name="connsiteY26" fmla="*/ 801077 h 1418297"/>
              <a:gd name="connsiteX27" fmla="*/ 22860 w 2987557"/>
              <a:gd name="connsiteY27" fmla="*/ 686777 h 1418297"/>
              <a:gd name="connsiteX28" fmla="*/ 0 w 2987557"/>
              <a:gd name="connsiteY28" fmla="*/ 587717 h 1418297"/>
              <a:gd name="connsiteX29" fmla="*/ 30480 w 2987557"/>
              <a:gd name="connsiteY29" fmla="*/ 107657 h 1418297"/>
              <a:gd name="connsiteX30" fmla="*/ 36712 w 2987557"/>
              <a:gd name="connsiteY30" fmla="*/ 35905 h 1418297"/>
              <a:gd name="connsiteX31" fmla="*/ 41422 w 2987557"/>
              <a:gd name="connsiteY31" fmla="*/ 0 h 141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987557" h="1418297">
                <a:moveTo>
                  <a:pt x="41422" y="0"/>
                </a:moveTo>
                <a:lnTo>
                  <a:pt x="2961506" y="0"/>
                </a:lnTo>
                <a:lnTo>
                  <a:pt x="2974563" y="38575"/>
                </a:lnTo>
                <a:cubicBezTo>
                  <a:pt x="2983104" y="63807"/>
                  <a:pt x="2989454" y="89207"/>
                  <a:pt x="2987040" y="115277"/>
                </a:cubicBezTo>
                <a:cubicBezTo>
                  <a:pt x="2956640" y="443601"/>
                  <a:pt x="2833327" y="423603"/>
                  <a:pt x="2606040" y="686777"/>
                </a:cubicBezTo>
                <a:cubicBezTo>
                  <a:pt x="2555848" y="744894"/>
                  <a:pt x="2535777" y="828461"/>
                  <a:pt x="2476500" y="877277"/>
                </a:cubicBezTo>
                <a:cubicBezTo>
                  <a:pt x="2442653" y="905151"/>
                  <a:pt x="2390732" y="897562"/>
                  <a:pt x="2346960" y="900137"/>
                </a:cubicBezTo>
                <a:cubicBezTo>
                  <a:pt x="2217619" y="907745"/>
                  <a:pt x="2087880" y="905217"/>
                  <a:pt x="1958340" y="907757"/>
                </a:cubicBezTo>
                <a:cubicBezTo>
                  <a:pt x="1443807" y="930457"/>
                  <a:pt x="1478590" y="921923"/>
                  <a:pt x="990600" y="968717"/>
                </a:cubicBezTo>
                <a:cubicBezTo>
                  <a:pt x="954843" y="972146"/>
                  <a:pt x="919480" y="978877"/>
                  <a:pt x="883920" y="983957"/>
                </a:cubicBezTo>
                <a:cubicBezTo>
                  <a:pt x="862010" y="1038733"/>
                  <a:pt x="859008" y="1012385"/>
                  <a:pt x="906780" y="1060157"/>
                </a:cubicBezTo>
                <a:lnTo>
                  <a:pt x="914400" y="1067777"/>
                </a:lnTo>
                <a:lnTo>
                  <a:pt x="899160" y="1182077"/>
                </a:lnTo>
                <a:lnTo>
                  <a:pt x="853440" y="1204937"/>
                </a:lnTo>
                <a:lnTo>
                  <a:pt x="754380" y="1281137"/>
                </a:lnTo>
                <a:cubicBezTo>
                  <a:pt x="747054" y="1286632"/>
                  <a:pt x="737996" y="1289901"/>
                  <a:pt x="731520" y="1296377"/>
                </a:cubicBezTo>
                <a:cubicBezTo>
                  <a:pt x="722540" y="1305357"/>
                  <a:pt x="719375" y="1320039"/>
                  <a:pt x="708660" y="1326857"/>
                </a:cubicBezTo>
                <a:cubicBezTo>
                  <a:pt x="690351" y="1338508"/>
                  <a:pt x="667457" y="1340737"/>
                  <a:pt x="647700" y="1349717"/>
                </a:cubicBezTo>
                <a:cubicBezTo>
                  <a:pt x="612907" y="1365532"/>
                  <a:pt x="634806" y="1364839"/>
                  <a:pt x="601980" y="1387817"/>
                </a:cubicBezTo>
                <a:cubicBezTo>
                  <a:pt x="585204" y="1399560"/>
                  <a:pt x="566420" y="1408137"/>
                  <a:pt x="548640" y="1418297"/>
                </a:cubicBezTo>
                <a:cubicBezTo>
                  <a:pt x="518160" y="1415757"/>
                  <a:pt x="487262" y="1416314"/>
                  <a:pt x="457200" y="1410677"/>
                </a:cubicBezTo>
                <a:cubicBezTo>
                  <a:pt x="420649" y="1403824"/>
                  <a:pt x="369735" y="1338452"/>
                  <a:pt x="358140" y="1326857"/>
                </a:cubicBezTo>
                <a:cubicBezTo>
                  <a:pt x="324664" y="1293381"/>
                  <a:pt x="297546" y="1267457"/>
                  <a:pt x="266700" y="1227797"/>
                </a:cubicBezTo>
                <a:cubicBezTo>
                  <a:pt x="249832" y="1206110"/>
                  <a:pt x="238446" y="1180425"/>
                  <a:pt x="220980" y="1159217"/>
                </a:cubicBezTo>
                <a:cubicBezTo>
                  <a:pt x="202712" y="1137034"/>
                  <a:pt x="176845" y="1121553"/>
                  <a:pt x="160020" y="1098257"/>
                </a:cubicBezTo>
                <a:cubicBezTo>
                  <a:pt x="143393" y="1075235"/>
                  <a:pt x="133671" y="1047910"/>
                  <a:pt x="121920" y="1022057"/>
                </a:cubicBezTo>
                <a:cubicBezTo>
                  <a:pt x="84261" y="939208"/>
                  <a:pt x="68939" y="893954"/>
                  <a:pt x="45720" y="801077"/>
                </a:cubicBezTo>
                <a:cubicBezTo>
                  <a:pt x="36296" y="763383"/>
                  <a:pt x="31001" y="724769"/>
                  <a:pt x="22860" y="686777"/>
                </a:cubicBezTo>
                <a:cubicBezTo>
                  <a:pt x="15760" y="653641"/>
                  <a:pt x="7620" y="620737"/>
                  <a:pt x="0" y="587717"/>
                </a:cubicBezTo>
                <a:cubicBezTo>
                  <a:pt x="10160" y="427697"/>
                  <a:pt x="17766" y="267494"/>
                  <a:pt x="30480" y="107657"/>
                </a:cubicBezTo>
                <a:cubicBezTo>
                  <a:pt x="31823" y="90780"/>
                  <a:pt x="33728" y="65438"/>
                  <a:pt x="36712" y="35905"/>
                </a:cubicBezTo>
                <a:lnTo>
                  <a:pt x="41422" y="0"/>
                </a:lnTo>
                <a:close/>
              </a:path>
            </a:pathLst>
          </a:custGeom>
        </p:spPr>
      </p:pic>
      <p:pic>
        <p:nvPicPr>
          <p:cNvPr id="18" name="Picture 1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9426D23-8628-1E1B-4660-2AB3B4391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" t="-6808" r="61919" b="100000"/>
          <a:stretch>
            <a:fillRect/>
          </a:stretch>
        </p:blipFill>
        <p:spPr>
          <a:xfrm>
            <a:off x="2068342" y="320041"/>
            <a:ext cx="2920084" cy="372403"/>
          </a:xfrm>
          <a:custGeom>
            <a:avLst/>
            <a:gdLst>
              <a:gd name="connsiteX0" fmla="*/ 926318 w 2920084"/>
              <a:gd name="connsiteY0" fmla="*/ 0 h 372403"/>
              <a:gd name="connsiteX1" fmla="*/ 2099798 w 2920084"/>
              <a:gd name="connsiteY1" fmla="*/ 114300 h 372403"/>
              <a:gd name="connsiteX2" fmla="*/ 2503658 w 2920084"/>
              <a:gd name="connsiteY2" fmla="*/ 175260 h 372403"/>
              <a:gd name="connsiteX3" fmla="*/ 2838938 w 2920084"/>
              <a:gd name="connsiteY3" fmla="*/ 274320 h 372403"/>
              <a:gd name="connsiteX4" fmla="*/ 2907518 w 2920084"/>
              <a:gd name="connsiteY4" fmla="*/ 335280 h 372403"/>
              <a:gd name="connsiteX5" fmla="*/ 2920084 w 2920084"/>
              <a:gd name="connsiteY5" fmla="*/ 372403 h 372403"/>
              <a:gd name="connsiteX6" fmla="*/ 0 w 2920084"/>
              <a:gd name="connsiteY6" fmla="*/ 372403 h 372403"/>
              <a:gd name="connsiteX7" fmla="*/ 8000 w 2920084"/>
              <a:gd name="connsiteY7" fmla="*/ 311412 h 372403"/>
              <a:gd name="connsiteX8" fmla="*/ 65258 w 2920084"/>
              <a:gd name="connsiteY8" fmla="*/ 144780 h 372403"/>
              <a:gd name="connsiteX9" fmla="*/ 217658 w 2920084"/>
              <a:gd name="connsiteY9" fmla="*/ 53340 h 372403"/>
              <a:gd name="connsiteX10" fmla="*/ 530078 w 2920084"/>
              <a:gd name="connsiteY10" fmla="*/ 22860 h 372403"/>
              <a:gd name="connsiteX11" fmla="*/ 926318 w 2920084"/>
              <a:gd name="connsiteY11" fmla="*/ 0 h 37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0084" h="372403">
                <a:moveTo>
                  <a:pt x="926318" y="0"/>
                </a:moveTo>
                <a:cubicBezTo>
                  <a:pt x="1349995" y="36842"/>
                  <a:pt x="1670088" y="61365"/>
                  <a:pt x="2099798" y="114300"/>
                </a:cubicBezTo>
                <a:cubicBezTo>
                  <a:pt x="2234922" y="130946"/>
                  <a:pt x="2369810" y="150358"/>
                  <a:pt x="2503658" y="175260"/>
                </a:cubicBezTo>
                <a:cubicBezTo>
                  <a:pt x="2558576" y="185477"/>
                  <a:pt x="2757153" y="221160"/>
                  <a:pt x="2838938" y="274320"/>
                </a:cubicBezTo>
                <a:cubicBezTo>
                  <a:pt x="2864582" y="290989"/>
                  <a:pt x="2884658" y="314960"/>
                  <a:pt x="2907518" y="335280"/>
                </a:cubicBezTo>
                <a:lnTo>
                  <a:pt x="2920084" y="372403"/>
                </a:lnTo>
                <a:lnTo>
                  <a:pt x="0" y="372403"/>
                </a:lnTo>
                <a:lnTo>
                  <a:pt x="8000" y="311412"/>
                </a:lnTo>
                <a:cubicBezTo>
                  <a:pt x="19322" y="244133"/>
                  <a:pt x="37030" y="177190"/>
                  <a:pt x="65258" y="144780"/>
                </a:cubicBezTo>
                <a:cubicBezTo>
                  <a:pt x="104167" y="100106"/>
                  <a:pt x="160354" y="68371"/>
                  <a:pt x="217658" y="53340"/>
                </a:cubicBezTo>
                <a:cubicBezTo>
                  <a:pt x="318869" y="26793"/>
                  <a:pt x="425739" y="30713"/>
                  <a:pt x="530078" y="22860"/>
                </a:cubicBezTo>
                <a:cubicBezTo>
                  <a:pt x="662004" y="12930"/>
                  <a:pt x="794238" y="7620"/>
                  <a:pt x="926318" y="0"/>
                </a:cubicBezTo>
                <a:close/>
              </a:path>
            </a:pathLst>
          </a:custGeom>
        </p:spPr>
      </p:pic>
      <p:pic>
        <p:nvPicPr>
          <p:cNvPr id="29" name="Picture 2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A09371F4-7CF5-B4C3-2D69-4C1E82D82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6" t="86251" r="70254"/>
          <a:stretch>
            <a:fillRect/>
          </a:stretch>
        </p:blipFill>
        <p:spPr>
          <a:xfrm>
            <a:off x="3947160" y="5410201"/>
            <a:ext cx="266700" cy="752033"/>
          </a:xfrm>
          <a:custGeom>
            <a:avLst/>
            <a:gdLst>
              <a:gd name="connsiteX0" fmla="*/ 0 w 266700"/>
              <a:gd name="connsiteY0" fmla="*/ 0 h 752033"/>
              <a:gd name="connsiteX1" fmla="*/ 266700 w 266700"/>
              <a:gd name="connsiteY1" fmla="*/ 0 h 752033"/>
              <a:gd name="connsiteX2" fmla="*/ 266700 w 266700"/>
              <a:gd name="connsiteY2" fmla="*/ 752033 h 752033"/>
              <a:gd name="connsiteX3" fmla="*/ 0 w 266700"/>
              <a:gd name="connsiteY3" fmla="*/ 752033 h 752033"/>
              <a:gd name="connsiteX4" fmla="*/ 0 w 266700"/>
              <a:gd name="connsiteY4" fmla="*/ 0 h 75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" h="752033">
                <a:moveTo>
                  <a:pt x="0" y="0"/>
                </a:moveTo>
                <a:lnTo>
                  <a:pt x="266700" y="0"/>
                </a:lnTo>
                <a:lnTo>
                  <a:pt x="266700" y="752033"/>
                </a:lnTo>
                <a:lnTo>
                  <a:pt x="0" y="75203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8" name="Picture 2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FE17E96-6B10-0551-8AC8-646433B61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9684" y="692443"/>
            <a:ext cx="9292632" cy="5469790"/>
          </a:xfrm>
          <a:custGeom>
            <a:avLst/>
            <a:gdLst>
              <a:gd name="connsiteX0" fmla="*/ 0 w 9292632"/>
              <a:gd name="connsiteY0" fmla="*/ 0 h 5469790"/>
              <a:gd name="connsiteX1" fmla="*/ 618658 w 9292632"/>
              <a:gd name="connsiteY1" fmla="*/ 0 h 5469790"/>
              <a:gd name="connsiteX2" fmla="*/ 613948 w 9292632"/>
              <a:gd name="connsiteY2" fmla="*/ 35905 h 5469790"/>
              <a:gd name="connsiteX3" fmla="*/ 607716 w 9292632"/>
              <a:gd name="connsiteY3" fmla="*/ 107657 h 5469790"/>
              <a:gd name="connsiteX4" fmla="*/ 577236 w 9292632"/>
              <a:gd name="connsiteY4" fmla="*/ 587717 h 5469790"/>
              <a:gd name="connsiteX5" fmla="*/ 600096 w 9292632"/>
              <a:gd name="connsiteY5" fmla="*/ 686777 h 5469790"/>
              <a:gd name="connsiteX6" fmla="*/ 622956 w 9292632"/>
              <a:gd name="connsiteY6" fmla="*/ 801077 h 5469790"/>
              <a:gd name="connsiteX7" fmla="*/ 699156 w 9292632"/>
              <a:gd name="connsiteY7" fmla="*/ 1022057 h 5469790"/>
              <a:gd name="connsiteX8" fmla="*/ 737256 w 9292632"/>
              <a:gd name="connsiteY8" fmla="*/ 1098257 h 5469790"/>
              <a:gd name="connsiteX9" fmla="*/ 798216 w 9292632"/>
              <a:gd name="connsiteY9" fmla="*/ 1159217 h 5469790"/>
              <a:gd name="connsiteX10" fmla="*/ 843936 w 9292632"/>
              <a:gd name="connsiteY10" fmla="*/ 1227797 h 5469790"/>
              <a:gd name="connsiteX11" fmla="*/ 935376 w 9292632"/>
              <a:gd name="connsiteY11" fmla="*/ 1326857 h 5469790"/>
              <a:gd name="connsiteX12" fmla="*/ 1034436 w 9292632"/>
              <a:gd name="connsiteY12" fmla="*/ 1410677 h 5469790"/>
              <a:gd name="connsiteX13" fmla="*/ 1125876 w 9292632"/>
              <a:gd name="connsiteY13" fmla="*/ 1418297 h 5469790"/>
              <a:gd name="connsiteX14" fmla="*/ 1179216 w 9292632"/>
              <a:gd name="connsiteY14" fmla="*/ 1387817 h 5469790"/>
              <a:gd name="connsiteX15" fmla="*/ 1224936 w 9292632"/>
              <a:gd name="connsiteY15" fmla="*/ 1349717 h 5469790"/>
              <a:gd name="connsiteX16" fmla="*/ 1285896 w 9292632"/>
              <a:gd name="connsiteY16" fmla="*/ 1326857 h 5469790"/>
              <a:gd name="connsiteX17" fmla="*/ 1308756 w 9292632"/>
              <a:gd name="connsiteY17" fmla="*/ 1296377 h 5469790"/>
              <a:gd name="connsiteX18" fmla="*/ 1331616 w 9292632"/>
              <a:gd name="connsiteY18" fmla="*/ 1281137 h 5469790"/>
              <a:gd name="connsiteX19" fmla="*/ 1430676 w 9292632"/>
              <a:gd name="connsiteY19" fmla="*/ 1204937 h 5469790"/>
              <a:gd name="connsiteX20" fmla="*/ 1476396 w 9292632"/>
              <a:gd name="connsiteY20" fmla="*/ 1182077 h 5469790"/>
              <a:gd name="connsiteX21" fmla="*/ 1491636 w 9292632"/>
              <a:gd name="connsiteY21" fmla="*/ 1067777 h 5469790"/>
              <a:gd name="connsiteX22" fmla="*/ 1484016 w 9292632"/>
              <a:gd name="connsiteY22" fmla="*/ 1060157 h 5469790"/>
              <a:gd name="connsiteX23" fmla="*/ 1461156 w 9292632"/>
              <a:gd name="connsiteY23" fmla="*/ 983957 h 5469790"/>
              <a:gd name="connsiteX24" fmla="*/ 1567836 w 9292632"/>
              <a:gd name="connsiteY24" fmla="*/ 968717 h 5469790"/>
              <a:gd name="connsiteX25" fmla="*/ 2535576 w 9292632"/>
              <a:gd name="connsiteY25" fmla="*/ 907757 h 5469790"/>
              <a:gd name="connsiteX26" fmla="*/ 2924196 w 9292632"/>
              <a:gd name="connsiteY26" fmla="*/ 900137 h 5469790"/>
              <a:gd name="connsiteX27" fmla="*/ 3053736 w 9292632"/>
              <a:gd name="connsiteY27" fmla="*/ 877277 h 5469790"/>
              <a:gd name="connsiteX28" fmla="*/ 3183276 w 9292632"/>
              <a:gd name="connsiteY28" fmla="*/ 686777 h 5469790"/>
              <a:gd name="connsiteX29" fmla="*/ 3564276 w 9292632"/>
              <a:gd name="connsiteY29" fmla="*/ 115277 h 5469790"/>
              <a:gd name="connsiteX30" fmla="*/ 3551799 w 9292632"/>
              <a:gd name="connsiteY30" fmla="*/ 38575 h 5469790"/>
              <a:gd name="connsiteX31" fmla="*/ 3538742 w 9292632"/>
              <a:gd name="connsiteY31" fmla="*/ 0 h 5469790"/>
              <a:gd name="connsiteX32" fmla="*/ 9292632 w 9292632"/>
              <a:gd name="connsiteY32" fmla="*/ 0 h 5469790"/>
              <a:gd name="connsiteX33" fmla="*/ 9292632 w 9292632"/>
              <a:gd name="connsiteY33" fmla="*/ 1159217 h 5469790"/>
              <a:gd name="connsiteX34" fmla="*/ 2764176 w 9292632"/>
              <a:gd name="connsiteY34" fmla="*/ 1159217 h 5469790"/>
              <a:gd name="connsiteX35" fmla="*/ 2764176 w 9292632"/>
              <a:gd name="connsiteY35" fmla="*/ 3871937 h 5469790"/>
              <a:gd name="connsiteX36" fmla="*/ 9292632 w 9292632"/>
              <a:gd name="connsiteY36" fmla="*/ 3871937 h 5469790"/>
              <a:gd name="connsiteX37" fmla="*/ 9292632 w 9292632"/>
              <a:gd name="connsiteY37" fmla="*/ 5469790 h 5469790"/>
              <a:gd name="connsiteX38" fmla="*/ 2764176 w 9292632"/>
              <a:gd name="connsiteY38" fmla="*/ 5469790 h 5469790"/>
              <a:gd name="connsiteX39" fmla="*/ 2764176 w 9292632"/>
              <a:gd name="connsiteY39" fmla="*/ 4717757 h 5469790"/>
              <a:gd name="connsiteX40" fmla="*/ 2497476 w 9292632"/>
              <a:gd name="connsiteY40" fmla="*/ 4717757 h 5469790"/>
              <a:gd name="connsiteX41" fmla="*/ 2497476 w 9292632"/>
              <a:gd name="connsiteY41" fmla="*/ 1441157 h 5469790"/>
              <a:gd name="connsiteX42" fmla="*/ 0 w 9292632"/>
              <a:gd name="connsiteY42" fmla="*/ 1441157 h 5469790"/>
              <a:gd name="connsiteX43" fmla="*/ 0 w 9292632"/>
              <a:gd name="connsiteY43" fmla="*/ 0 h 546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292632" h="5469790">
                <a:moveTo>
                  <a:pt x="0" y="0"/>
                </a:moveTo>
                <a:lnTo>
                  <a:pt x="618658" y="0"/>
                </a:lnTo>
                <a:lnTo>
                  <a:pt x="613948" y="35905"/>
                </a:lnTo>
                <a:cubicBezTo>
                  <a:pt x="610964" y="65438"/>
                  <a:pt x="609059" y="90780"/>
                  <a:pt x="607716" y="107657"/>
                </a:cubicBezTo>
                <a:cubicBezTo>
                  <a:pt x="595002" y="267494"/>
                  <a:pt x="587396" y="427697"/>
                  <a:pt x="577236" y="587717"/>
                </a:cubicBezTo>
                <a:cubicBezTo>
                  <a:pt x="584856" y="620737"/>
                  <a:pt x="592996" y="653641"/>
                  <a:pt x="600096" y="686777"/>
                </a:cubicBezTo>
                <a:cubicBezTo>
                  <a:pt x="608237" y="724769"/>
                  <a:pt x="613532" y="763383"/>
                  <a:pt x="622956" y="801077"/>
                </a:cubicBezTo>
                <a:cubicBezTo>
                  <a:pt x="646175" y="893954"/>
                  <a:pt x="661497" y="939208"/>
                  <a:pt x="699156" y="1022057"/>
                </a:cubicBezTo>
                <a:cubicBezTo>
                  <a:pt x="710907" y="1047910"/>
                  <a:pt x="720629" y="1075235"/>
                  <a:pt x="737256" y="1098257"/>
                </a:cubicBezTo>
                <a:cubicBezTo>
                  <a:pt x="754081" y="1121553"/>
                  <a:pt x="779948" y="1137034"/>
                  <a:pt x="798216" y="1159217"/>
                </a:cubicBezTo>
                <a:cubicBezTo>
                  <a:pt x="815682" y="1180425"/>
                  <a:pt x="827068" y="1206110"/>
                  <a:pt x="843936" y="1227797"/>
                </a:cubicBezTo>
                <a:cubicBezTo>
                  <a:pt x="874782" y="1267457"/>
                  <a:pt x="901900" y="1293381"/>
                  <a:pt x="935376" y="1326857"/>
                </a:cubicBezTo>
                <a:cubicBezTo>
                  <a:pt x="946971" y="1338452"/>
                  <a:pt x="997885" y="1403824"/>
                  <a:pt x="1034436" y="1410677"/>
                </a:cubicBezTo>
                <a:cubicBezTo>
                  <a:pt x="1064498" y="1416314"/>
                  <a:pt x="1095396" y="1415757"/>
                  <a:pt x="1125876" y="1418297"/>
                </a:cubicBezTo>
                <a:cubicBezTo>
                  <a:pt x="1143656" y="1408137"/>
                  <a:pt x="1162440" y="1399560"/>
                  <a:pt x="1179216" y="1387817"/>
                </a:cubicBezTo>
                <a:cubicBezTo>
                  <a:pt x="1212042" y="1364839"/>
                  <a:pt x="1190143" y="1365532"/>
                  <a:pt x="1224936" y="1349717"/>
                </a:cubicBezTo>
                <a:cubicBezTo>
                  <a:pt x="1244693" y="1340737"/>
                  <a:pt x="1267587" y="1338508"/>
                  <a:pt x="1285896" y="1326857"/>
                </a:cubicBezTo>
                <a:cubicBezTo>
                  <a:pt x="1296611" y="1320039"/>
                  <a:pt x="1299776" y="1305357"/>
                  <a:pt x="1308756" y="1296377"/>
                </a:cubicBezTo>
                <a:cubicBezTo>
                  <a:pt x="1315232" y="1289901"/>
                  <a:pt x="1324290" y="1286632"/>
                  <a:pt x="1331616" y="1281137"/>
                </a:cubicBezTo>
                <a:lnTo>
                  <a:pt x="1430676" y="1204937"/>
                </a:lnTo>
                <a:lnTo>
                  <a:pt x="1476396" y="1182077"/>
                </a:lnTo>
                <a:lnTo>
                  <a:pt x="1491636" y="1067777"/>
                </a:lnTo>
                <a:lnTo>
                  <a:pt x="1484016" y="1060157"/>
                </a:lnTo>
                <a:cubicBezTo>
                  <a:pt x="1436244" y="1012385"/>
                  <a:pt x="1439246" y="1038733"/>
                  <a:pt x="1461156" y="983957"/>
                </a:cubicBezTo>
                <a:cubicBezTo>
                  <a:pt x="1496716" y="978877"/>
                  <a:pt x="1532079" y="972146"/>
                  <a:pt x="1567836" y="968717"/>
                </a:cubicBezTo>
                <a:cubicBezTo>
                  <a:pt x="2055826" y="921923"/>
                  <a:pt x="2021043" y="930457"/>
                  <a:pt x="2535576" y="907757"/>
                </a:cubicBezTo>
                <a:cubicBezTo>
                  <a:pt x="2665116" y="905217"/>
                  <a:pt x="2794855" y="907745"/>
                  <a:pt x="2924196" y="900137"/>
                </a:cubicBezTo>
                <a:cubicBezTo>
                  <a:pt x="2967968" y="897562"/>
                  <a:pt x="3019889" y="905151"/>
                  <a:pt x="3053736" y="877277"/>
                </a:cubicBezTo>
                <a:cubicBezTo>
                  <a:pt x="3113013" y="828461"/>
                  <a:pt x="3133084" y="744894"/>
                  <a:pt x="3183276" y="686777"/>
                </a:cubicBezTo>
                <a:cubicBezTo>
                  <a:pt x="3410563" y="423603"/>
                  <a:pt x="3533876" y="443601"/>
                  <a:pt x="3564276" y="115277"/>
                </a:cubicBezTo>
                <a:cubicBezTo>
                  <a:pt x="3566690" y="89207"/>
                  <a:pt x="3560340" y="63807"/>
                  <a:pt x="3551799" y="38575"/>
                </a:cubicBezTo>
                <a:lnTo>
                  <a:pt x="3538742" y="0"/>
                </a:lnTo>
                <a:lnTo>
                  <a:pt x="9292632" y="0"/>
                </a:lnTo>
                <a:lnTo>
                  <a:pt x="9292632" y="1159217"/>
                </a:lnTo>
                <a:lnTo>
                  <a:pt x="2764176" y="1159217"/>
                </a:lnTo>
                <a:lnTo>
                  <a:pt x="2764176" y="3871937"/>
                </a:lnTo>
                <a:lnTo>
                  <a:pt x="9292632" y="3871937"/>
                </a:lnTo>
                <a:lnTo>
                  <a:pt x="9292632" y="5469790"/>
                </a:lnTo>
                <a:lnTo>
                  <a:pt x="2764176" y="5469790"/>
                </a:lnTo>
                <a:lnTo>
                  <a:pt x="2764176" y="4717757"/>
                </a:lnTo>
                <a:lnTo>
                  <a:pt x="2497476" y="4717757"/>
                </a:lnTo>
                <a:lnTo>
                  <a:pt x="2497476" y="1441157"/>
                </a:lnTo>
                <a:lnTo>
                  <a:pt x="0" y="144115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Picture 1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68DA47C-E61A-DCCD-C980-C2B0BED6A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21193" r="-10434" b="29212"/>
          <a:stretch>
            <a:fillRect/>
          </a:stretch>
        </p:blipFill>
        <p:spPr>
          <a:xfrm>
            <a:off x="10742316" y="1851660"/>
            <a:ext cx="969624" cy="2712720"/>
          </a:xfrm>
          <a:custGeom>
            <a:avLst/>
            <a:gdLst>
              <a:gd name="connsiteX0" fmla="*/ 0 w 969624"/>
              <a:gd name="connsiteY0" fmla="*/ 0 h 2712720"/>
              <a:gd name="connsiteX1" fmla="*/ 969624 w 969624"/>
              <a:gd name="connsiteY1" fmla="*/ 0 h 2712720"/>
              <a:gd name="connsiteX2" fmla="*/ 969624 w 969624"/>
              <a:gd name="connsiteY2" fmla="*/ 2712720 h 2712720"/>
              <a:gd name="connsiteX3" fmla="*/ 0 w 969624"/>
              <a:gd name="connsiteY3" fmla="*/ 2712720 h 2712720"/>
              <a:gd name="connsiteX4" fmla="*/ 0 w 969624"/>
              <a:gd name="connsiteY4" fmla="*/ 0 h 271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624" h="2712720">
                <a:moveTo>
                  <a:pt x="0" y="0"/>
                </a:moveTo>
                <a:lnTo>
                  <a:pt x="969624" y="0"/>
                </a:lnTo>
                <a:lnTo>
                  <a:pt x="969624" y="2712720"/>
                </a:lnTo>
                <a:lnTo>
                  <a:pt x="0" y="271272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" name="Picture 11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04B34EE-C018-B82A-9BB4-A51757CB4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36" t="26348" r="73124" b="-2272"/>
          <a:stretch>
            <a:fillRect/>
          </a:stretch>
        </p:blipFill>
        <p:spPr>
          <a:xfrm>
            <a:off x="1158240" y="2133600"/>
            <a:ext cx="2788920" cy="4152900"/>
          </a:xfrm>
          <a:custGeom>
            <a:avLst/>
            <a:gdLst>
              <a:gd name="connsiteX0" fmla="*/ 0 w 2788920"/>
              <a:gd name="connsiteY0" fmla="*/ 0 h 4152900"/>
              <a:gd name="connsiteX1" fmla="*/ 291444 w 2788920"/>
              <a:gd name="connsiteY1" fmla="*/ 0 h 4152900"/>
              <a:gd name="connsiteX2" fmla="*/ 291444 w 2788920"/>
              <a:gd name="connsiteY2" fmla="*/ 4028633 h 4152900"/>
              <a:gd name="connsiteX3" fmla="*/ 2788920 w 2788920"/>
              <a:gd name="connsiteY3" fmla="*/ 4028633 h 4152900"/>
              <a:gd name="connsiteX4" fmla="*/ 2788920 w 2788920"/>
              <a:gd name="connsiteY4" fmla="*/ 4152900 h 4152900"/>
              <a:gd name="connsiteX5" fmla="*/ 0 w 2788920"/>
              <a:gd name="connsiteY5" fmla="*/ 4152900 h 4152900"/>
              <a:gd name="connsiteX6" fmla="*/ 0 w 2788920"/>
              <a:gd name="connsiteY6" fmla="*/ 0 h 415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8920" h="4152900">
                <a:moveTo>
                  <a:pt x="0" y="0"/>
                </a:moveTo>
                <a:lnTo>
                  <a:pt x="291444" y="0"/>
                </a:lnTo>
                <a:lnTo>
                  <a:pt x="291444" y="4028633"/>
                </a:lnTo>
                <a:lnTo>
                  <a:pt x="2788920" y="4028633"/>
                </a:lnTo>
                <a:lnTo>
                  <a:pt x="2788920" y="4152900"/>
                </a:lnTo>
                <a:lnTo>
                  <a:pt x="0" y="415290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974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Picture 1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9426D23-8628-1E1B-4660-2AB3B4391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" t="-6808" r="61919" b="100000"/>
          <a:stretch>
            <a:fillRect/>
          </a:stretch>
        </p:blipFill>
        <p:spPr>
          <a:xfrm>
            <a:off x="2068342" y="320041"/>
            <a:ext cx="2920084" cy="372403"/>
          </a:xfrm>
          <a:custGeom>
            <a:avLst/>
            <a:gdLst>
              <a:gd name="connsiteX0" fmla="*/ 926318 w 2920084"/>
              <a:gd name="connsiteY0" fmla="*/ 0 h 372403"/>
              <a:gd name="connsiteX1" fmla="*/ 2099798 w 2920084"/>
              <a:gd name="connsiteY1" fmla="*/ 114300 h 372403"/>
              <a:gd name="connsiteX2" fmla="*/ 2503658 w 2920084"/>
              <a:gd name="connsiteY2" fmla="*/ 175260 h 372403"/>
              <a:gd name="connsiteX3" fmla="*/ 2838938 w 2920084"/>
              <a:gd name="connsiteY3" fmla="*/ 274320 h 372403"/>
              <a:gd name="connsiteX4" fmla="*/ 2907518 w 2920084"/>
              <a:gd name="connsiteY4" fmla="*/ 335280 h 372403"/>
              <a:gd name="connsiteX5" fmla="*/ 2920084 w 2920084"/>
              <a:gd name="connsiteY5" fmla="*/ 372403 h 372403"/>
              <a:gd name="connsiteX6" fmla="*/ 0 w 2920084"/>
              <a:gd name="connsiteY6" fmla="*/ 372403 h 372403"/>
              <a:gd name="connsiteX7" fmla="*/ 8000 w 2920084"/>
              <a:gd name="connsiteY7" fmla="*/ 311412 h 372403"/>
              <a:gd name="connsiteX8" fmla="*/ 65258 w 2920084"/>
              <a:gd name="connsiteY8" fmla="*/ 144780 h 372403"/>
              <a:gd name="connsiteX9" fmla="*/ 217658 w 2920084"/>
              <a:gd name="connsiteY9" fmla="*/ 53340 h 372403"/>
              <a:gd name="connsiteX10" fmla="*/ 530078 w 2920084"/>
              <a:gd name="connsiteY10" fmla="*/ 22860 h 372403"/>
              <a:gd name="connsiteX11" fmla="*/ 926318 w 2920084"/>
              <a:gd name="connsiteY11" fmla="*/ 0 h 37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0084" h="372403">
                <a:moveTo>
                  <a:pt x="926318" y="0"/>
                </a:moveTo>
                <a:cubicBezTo>
                  <a:pt x="1349995" y="36842"/>
                  <a:pt x="1670088" y="61365"/>
                  <a:pt x="2099798" y="114300"/>
                </a:cubicBezTo>
                <a:cubicBezTo>
                  <a:pt x="2234922" y="130946"/>
                  <a:pt x="2369810" y="150358"/>
                  <a:pt x="2503658" y="175260"/>
                </a:cubicBezTo>
                <a:cubicBezTo>
                  <a:pt x="2558576" y="185477"/>
                  <a:pt x="2757153" y="221160"/>
                  <a:pt x="2838938" y="274320"/>
                </a:cubicBezTo>
                <a:cubicBezTo>
                  <a:pt x="2864582" y="290989"/>
                  <a:pt x="2884658" y="314960"/>
                  <a:pt x="2907518" y="335280"/>
                </a:cubicBezTo>
                <a:lnTo>
                  <a:pt x="2920084" y="372403"/>
                </a:lnTo>
                <a:lnTo>
                  <a:pt x="0" y="372403"/>
                </a:lnTo>
                <a:lnTo>
                  <a:pt x="8000" y="311412"/>
                </a:lnTo>
                <a:cubicBezTo>
                  <a:pt x="19322" y="244133"/>
                  <a:pt x="37030" y="177190"/>
                  <a:pt x="65258" y="144780"/>
                </a:cubicBezTo>
                <a:cubicBezTo>
                  <a:pt x="104167" y="100106"/>
                  <a:pt x="160354" y="68371"/>
                  <a:pt x="217658" y="53340"/>
                </a:cubicBezTo>
                <a:cubicBezTo>
                  <a:pt x="318869" y="26793"/>
                  <a:pt x="425739" y="30713"/>
                  <a:pt x="530078" y="22860"/>
                </a:cubicBezTo>
                <a:cubicBezTo>
                  <a:pt x="662004" y="12930"/>
                  <a:pt x="794238" y="7620"/>
                  <a:pt x="926318" y="0"/>
                </a:cubicBezTo>
                <a:close/>
              </a:path>
            </a:pathLst>
          </a:custGeom>
        </p:spPr>
      </p:pic>
      <p:pic>
        <p:nvPicPr>
          <p:cNvPr id="28" name="Picture 2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FE17E96-6B10-0551-8AC8-646433B61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9684" y="692443"/>
            <a:ext cx="9292632" cy="5469790"/>
          </a:xfrm>
          <a:custGeom>
            <a:avLst/>
            <a:gdLst>
              <a:gd name="connsiteX0" fmla="*/ 0 w 9292632"/>
              <a:gd name="connsiteY0" fmla="*/ 0 h 5469790"/>
              <a:gd name="connsiteX1" fmla="*/ 618658 w 9292632"/>
              <a:gd name="connsiteY1" fmla="*/ 0 h 5469790"/>
              <a:gd name="connsiteX2" fmla="*/ 613948 w 9292632"/>
              <a:gd name="connsiteY2" fmla="*/ 35905 h 5469790"/>
              <a:gd name="connsiteX3" fmla="*/ 607716 w 9292632"/>
              <a:gd name="connsiteY3" fmla="*/ 107657 h 5469790"/>
              <a:gd name="connsiteX4" fmla="*/ 577236 w 9292632"/>
              <a:gd name="connsiteY4" fmla="*/ 587717 h 5469790"/>
              <a:gd name="connsiteX5" fmla="*/ 600096 w 9292632"/>
              <a:gd name="connsiteY5" fmla="*/ 686777 h 5469790"/>
              <a:gd name="connsiteX6" fmla="*/ 622956 w 9292632"/>
              <a:gd name="connsiteY6" fmla="*/ 801077 h 5469790"/>
              <a:gd name="connsiteX7" fmla="*/ 699156 w 9292632"/>
              <a:gd name="connsiteY7" fmla="*/ 1022057 h 5469790"/>
              <a:gd name="connsiteX8" fmla="*/ 737256 w 9292632"/>
              <a:gd name="connsiteY8" fmla="*/ 1098257 h 5469790"/>
              <a:gd name="connsiteX9" fmla="*/ 798216 w 9292632"/>
              <a:gd name="connsiteY9" fmla="*/ 1159217 h 5469790"/>
              <a:gd name="connsiteX10" fmla="*/ 843936 w 9292632"/>
              <a:gd name="connsiteY10" fmla="*/ 1227797 h 5469790"/>
              <a:gd name="connsiteX11" fmla="*/ 935376 w 9292632"/>
              <a:gd name="connsiteY11" fmla="*/ 1326857 h 5469790"/>
              <a:gd name="connsiteX12" fmla="*/ 1034436 w 9292632"/>
              <a:gd name="connsiteY12" fmla="*/ 1410677 h 5469790"/>
              <a:gd name="connsiteX13" fmla="*/ 1125876 w 9292632"/>
              <a:gd name="connsiteY13" fmla="*/ 1418297 h 5469790"/>
              <a:gd name="connsiteX14" fmla="*/ 1179216 w 9292632"/>
              <a:gd name="connsiteY14" fmla="*/ 1387817 h 5469790"/>
              <a:gd name="connsiteX15" fmla="*/ 1224936 w 9292632"/>
              <a:gd name="connsiteY15" fmla="*/ 1349717 h 5469790"/>
              <a:gd name="connsiteX16" fmla="*/ 1285896 w 9292632"/>
              <a:gd name="connsiteY16" fmla="*/ 1326857 h 5469790"/>
              <a:gd name="connsiteX17" fmla="*/ 1308756 w 9292632"/>
              <a:gd name="connsiteY17" fmla="*/ 1296377 h 5469790"/>
              <a:gd name="connsiteX18" fmla="*/ 1331616 w 9292632"/>
              <a:gd name="connsiteY18" fmla="*/ 1281137 h 5469790"/>
              <a:gd name="connsiteX19" fmla="*/ 1430676 w 9292632"/>
              <a:gd name="connsiteY19" fmla="*/ 1204937 h 5469790"/>
              <a:gd name="connsiteX20" fmla="*/ 1476396 w 9292632"/>
              <a:gd name="connsiteY20" fmla="*/ 1182077 h 5469790"/>
              <a:gd name="connsiteX21" fmla="*/ 1491636 w 9292632"/>
              <a:gd name="connsiteY21" fmla="*/ 1067777 h 5469790"/>
              <a:gd name="connsiteX22" fmla="*/ 1484016 w 9292632"/>
              <a:gd name="connsiteY22" fmla="*/ 1060157 h 5469790"/>
              <a:gd name="connsiteX23" fmla="*/ 1461156 w 9292632"/>
              <a:gd name="connsiteY23" fmla="*/ 983957 h 5469790"/>
              <a:gd name="connsiteX24" fmla="*/ 1567836 w 9292632"/>
              <a:gd name="connsiteY24" fmla="*/ 968717 h 5469790"/>
              <a:gd name="connsiteX25" fmla="*/ 2535576 w 9292632"/>
              <a:gd name="connsiteY25" fmla="*/ 907757 h 5469790"/>
              <a:gd name="connsiteX26" fmla="*/ 2924196 w 9292632"/>
              <a:gd name="connsiteY26" fmla="*/ 900137 h 5469790"/>
              <a:gd name="connsiteX27" fmla="*/ 3053736 w 9292632"/>
              <a:gd name="connsiteY27" fmla="*/ 877277 h 5469790"/>
              <a:gd name="connsiteX28" fmla="*/ 3183276 w 9292632"/>
              <a:gd name="connsiteY28" fmla="*/ 686777 h 5469790"/>
              <a:gd name="connsiteX29" fmla="*/ 3564276 w 9292632"/>
              <a:gd name="connsiteY29" fmla="*/ 115277 h 5469790"/>
              <a:gd name="connsiteX30" fmla="*/ 3551799 w 9292632"/>
              <a:gd name="connsiteY30" fmla="*/ 38575 h 5469790"/>
              <a:gd name="connsiteX31" fmla="*/ 3538742 w 9292632"/>
              <a:gd name="connsiteY31" fmla="*/ 0 h 5469790"/>
              <a:gd name="connsiteX32" fmla="*/ 9292632 w 9292632"/>
              <a:gd name="connsiteY32" fmla="*/ 0 h 5469790"/>
              <a:gd name="connsiteX33" fmla="*/ 9292632 w 9292632"/>
              <a:gd name="connsiteY33" fmla="*/ 1159217 h 5469790"/>
              <a:gd name="connsiteX34" fmla="*/ 2764176 w 9292632"/>
              <a:gd name="connsiteY34" fmla="*/ 1159217 h 5469790"/>
              <a:gd name="connsiteX35" fmla="*/ 2764176 w 9292632"/>
              <a:gd name="connsiteY35" fmla="*/ 3871937 h 5469790"/>
              <a:gd name="connsiteX36" fmla="*/ 9292632 w 9292632"/>
              <a:gd name="connsiteY36" fmla="*/ 3871937 h 5469790"/>
              <a:gd name="connsiteX37" fmla="*/ 9292632 w 9292632"/>
              <a:gd name="connsiteY37" fmla="*/ 5469790 h 5469790"/>
              <a:gd name="connsiteX38" fmla="*/ 2764176 w 9292632"/>
              <a:gd name="connsiteY38" fmla="*/ 5469790 h 5469790"/>
              <a:gd name="connsiteX39" fmla="*/ 2764176 w 9292632"/>
              <a:gd name="connsiteY39" fmla="*/ 4717757 h 5469790"/>
              <a:gd name="connsiteX40" fmla="*/ 2497476 w 9292632"/>
              <a:gd name="connsiteY40" fmla="*/ 4717757 h 5469790"/>
              <a:gd name="connsiteX41" fmla="*/ 2497476 w 9292632"/>
              <a:gd name="connsiteY41" fmla="*/ 1441157 h 5469790"/>
              <a:gd name="connsiteX42" fmla="*/ 0 w 9292632"/>
              <a:gd name="connsiteY42" fmla="*/ 1441157 h 5469790"/>
              <a:gd name="connsiteX43" fmla="*/ 0 w 9292632"/>
              <a:gd name="connsiteY43" fmla="*/ 0 h 546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292632" h="5469790">
                <a:moveTo>
                  <a:pt x="0" y="0"/>
                </a:moveTo>
                <a:lnTo>
                  <a:pt x="618658" y="0"/>
                </a:lnTo>
                <a:lnTo>
                  <a:pt x="613948" y="35905"/>
                </a:lnTo>
                <a:cubicBezTo>
                  <a:pt x="610964" y="65438"/>
                  <a:pt x="609059" y="90780"/>
                  <a:pt x="607716" y="107657"/>
                </a:cubicBezTo>
                <a:cubicBezTo>
                  <a:pt x="595002" y="267494"/>
                  <a:pt x="587396" y="427697"/>
                  <a:pt x="577236" y="587717"/>
                </a:cubicBezTo>
                <a:cubicBezTo>
                  <a:pt x="584856" y="620737"/>
                  <a:pt x="592996" y="653641"/>
                  <a:pt x="600096" y="686777"/>
                </a:cubicBezTo>
                <a:cubicBezTo>
                  <a:pt x="608237" y="724769"/>
                  <a:pt x="613532" y="763383"/>
                  <a:pt x="622956" y="801077"/>
                </a:cubicBezTo>
                <a:cubicBezTo>
                  <a:pt x="646175" y="893954"/>
                  <a:pt x="661497" y="939208"/>
                  <a:pt x="699156" y="1022057"/>
                </a:cubicBezTo>
                <a:cubicBezTo>
                  <a:pt x="710907" y="1047910"/>
                  <a:pt x="720629" y="1075235"/>
                  <a:pt x="737256" y="1098257"/>
                </a:cubicBezTo>
                <a:cubicBezTo>
                  <a:pt x="754081" y="1121553"/>
                  <a:pt x="779948" y="1137034"/>
                  <a:pt x="798216" y="1159217"/>
                </a:cubicBezTo>
                <a:cubicBezTo>
                  <a:pt x="815682" y="1180425"/>
                  <a:pt x="827068" y="1206110"/>
                  <a:pt x="843936" y="1227797"/>
                </a:cubicBezTo>
                <a:cubicBezTo>
                  <a:pt x="874782" y="1267457"/>
                  <a:pt x="901900" y="1293381"/>
                  <a:pt x="935376" y="1326857"/>
                </a:cubicBezTo>
                <a:cubicBezTo>
                  <a:pt x="946971" y="1338452"/>
                  <a:pt x="997885" y="1403824"/>
                  <a:pt x="1034436" y="1410677"/>
                </a:cubicBezTo>
                <a:cubicBezTo>
                  <a:pt x="1064498" y="1416314"/>
                  <a:pt x="1095396" y="1415757"/>
                  <a:pt x="1125876" y="1418297"/>
                </a:cubicBezTo>
                <a:cubicBezTo>
                  <a:pt x="1143656" y="1408137"/>
                  <a:pt x="1162440" y="1399560"/>
                  <a:pt x="1179216" y="1387817"/>
                </a:cubicBezTo>
                <a:cubicBezTo>
                  <a:pt x="1212042" y="1364839"/>
                  <a:pt x="1190143" y="1365532"/>
                  <a:pt x="1224936" y="1349717"/>
                </a:cubicBezTo>
                <a:cubicBezTo>
                  <a:pt x="1244693" y="1340737"/>
                  <a:pt x="1267587" y="1338508"/>
                  <a:pt x="1285896" y="1326857"/>
                </a:cubicBezTo>
                <a:cubicBezTo>
                  <a:pt x="1296611" y="1320039"/>
                  <a:pt x="1299776" y="1305357"/>
                  <a:pt x="1308756" y="1296377"/>
                </a:cubicBezTo>
                <a:cubicBezTo>
                  <a:pt x="1315232" y="1289901"/>
                  <a:pt x="1324290" y="1286632"/>
                  <a:pt x="1331616" y="1281137"/>
                </a:cubicBezTo>
                <a:lnTo>
                  <a:pt x="1430676" y="1204937"/>
                </a:lnTo>
                <a:lnTo>
                  <a:pt x="1476396" y="1182077"/>
                </a:lnTo>
                <a:lnTo>
                  <a:pt x="1491636" y="1067777"/>
                </a:lnTo>
                <a:lnTo>
                  <a:pt x="1484016" y="1060157"/>
                </a:lnTo>
                <a:cubicBezTo>
                  <a:pt x="1436244" y="1012385"/>
                  <a:pt x="1439246" y="1038733"/>
                  <a:pt x="1461156" y="983957"/>
                </a:cubicBezTo>
                <a:cubicBezTo>
                  <a:pt x="1496716" y="978877"/>
                  <a:pt x="1532079" y="972146"/>
                  <a:pt x="1567836" y="968717"/>
                </a:cubicBezTo>
                <a:cubicBezTo>
                  <a:pt x="2055826" y="921923"/>
                  <a:pt x="2021043" y="930457"/>
                  <a:pt x="2535576" y="907757"/>
                </a:cubicBezTo>
                <a:cubicBezTo>
                  <a:pt x="2665116" y="905217"/>
                  <a:pt x="2794855" y="907745"/>
                  <a:pt x="2924196" y="900137"/>
                </a:cubicBezTo>
                <a:cubicBezTo>
                  <a:pt x="2967968" y="897562"/>
                  <a:pt x="3019889" y="905151"/>
                  <a:pt x="3053736" y="877277"/>
                </a:cubicBezTo>
                <a:cubicBezTo>
                  <a:pt x="3113013" y="828461"/>
                  <a:pt x="3133084" y="744894"/>
                  <a:pt x="3183276" y="686777"/>
                </a:cubicBezTo>
                <a:cubicBezTo>
                  <a:pt x="3410563" y="423603"/>
                  <a:pt x="3533876" y="443601"/>
                  <a:pt x="3564276" y="115277"/>
                </a:cubicBezTo>
                <a:cubicBezTo>
                  <a:pt x="3566690" y="89207"/>
                  <a:pt x="3560340" y="63807"/>
                  <a:pt x="3551799" y="38575"/>
                </a:cubicBezTo>
                <a:lnTo>
                  <a:pt x="3538742" y="0"/>
                </a:lnTo>
                <a:lnTo>
                  <a:pt x="9292632" y="0"/>
                </a:lnTo>
                <a:lnTo>
                  <a:pt x="9292632" y="1159217"/>
                </a:lnTo>
                <a:lnTo>
                  <a:pt x="2764176" y="1159217"/>
                </a:lnTo>
                <a:lnTo>
                  <a:pt x="2764176" y="3871937"/>
                </a:lnTo>
                <a:lnTo>
                  <a:pt x="9292632" y="3871937"/>
                </a:lnTo>
                <a:lnTo>
                  <a:pt x="9292632" y="5469790"/>
                </a:lnTo>
                <a:lnTo>
                  <a:pt x="2764176" y="5469790"/>
                </a:lnTo>
                <a:lnTo>
                  <a:pt x="2764176" y="4717757"/>
                </a:lnTo>
                <a:lnTo>
                  <a:pt x="2497476" y="4717757"/>
                </a:lnTo>
                <a:lnTo>
                  <a:pt x="2497476" y="1441157"/>
                </a:lnTo>
                <a:lnTo>
                  <a:pt x="0" y="144115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8" name="Picture 3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8299690-6D1C-56D5-3A76-7D60BA385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" t="-7043" r="63025" b="100000"/>
          <a:stretch>
            <a:fillRect/>
          </a:stretch>
        </p:blipFill>
        <p:spPr>
          <a:xfrm>
            <a:off x="1577340" y="611466"/>
            <a:ext cx="2920084" cy="370539"/>
          </a:xfrm>
          <a:custGeom>
            <a:avLst/>
            <a:gdLst>
              <a:gd name="connsiteX0" fmla="*/ 0 w 2920084"/>
              <a:gd name="connsiteY0" fmla="*/ 0 h 370539"/>
              <a:gd name="connsiteX1" fmla="*/ 2920084 w 2920084"/>
              <a:gd name="connsiteY1" fmla="*/ 0 h 370539"/>
              <a:gd name="connsiteX2" fmla="*/ 2920084 w 2920084"/>
              <a:gd name="connsiteY2" fmla="*/ 370539 h 370539"/>
              <a:gd name="connsiteX3" fmla="*/ 0 w 2920084"/>
              <a:gd name="connsiteY3" fmla="*/ 370539 h 370539"/>
              <a:gd name="connsiteX4" fmla="*/ 0 w 2920084"/>
              <a:gd name="connsiteY4" fmla="*/ 0 h 370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0084" h="370539">
                <a:moveTo>
                  <a:pt x="0" y="0"/>
                </a:moveTo>
                <a:lnTo>
                  <a:pt x="2920084" y="0"/>
                </a:lnTo>
                <a:lnTo>
                  <a:pt x="2920084" y="370539"/>
                </a:lnTo>
                <a:lnTo>
                  <a:pt x="0" y="37053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5" name="Picture 3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243E849-043D-4CE5-793B-65947164A5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4" t="86195" r="76684" b="-3285"/>
          <a:stretch>
            <a:fillRect/>
          </a:stretch>
        </p:blipFill>
        <p:spPr>
          <a:xfrm>
            <a:off x="1143000" y="5516880"/>
            <a:ext cx="2133600" cy="899160"/>
          </a:xfrm>
          <a:custGeom>
            <a:avLst/>
            <a:gdLst>
              <a:gd name="connsiteX0" fmla="*/ 0 w 2133600"/>
              <a:gd name="connsiteY0" fmla="*/ 0 h 899160"/>
              <a:gd name="connsiteX1" fmla="*/ 49544 w 2133600"/>
              <a:gd name="connsiteY1" fmla="*/ 0 h 899160"/>
              <a:gd name="connsiteX2" fmla="*/ 49544 w 2133600"/>
              <a:gd name="connsiteY2" fmla="*/ 726330 h 899160"/>
              <a:gd name="connsiteX3" fmla="*/ 2133600 w 2133600"/>
              <a:gd name="connsiteY3" fmla="*/ 726330 h 899160"/>
              <a:gd name="connsiteX4" fmla="*/ 2133600 w 2133600"/>
              <a:gd name="connsiteY4" fmla="*/ 899160 h 899160"/>
              <a:gd name="connsiteX5" fmla="*/ 0 w 2133600"/>
              <a:gd name="connsiteY5" fmla="*/ 899160 h 899160"/>
              <a:gd name="connsiteX6" fmla="*/ 0 w 2133600"/>
              <a:gd name="connsiteY6" fmla="*/ 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3600" h="899160">
                <a:moveTo>
                  <a:pt x="0" y="0"/>
                </a:moveTo>
                <a:lnTo>
                  <a:pt x="49544" y="0"/>
                </a:lnTo>
                <a:lnTo>
                  <a:pt x="49544" y="726330"/>
                </a:lnTo>
                <a:lnTo>
                  <a:pt x="2133600" y="726330"/>
                </a:lnTo>
                <a:lnTo>
                  <a:pt x="2133600" y="899160"/>
                </a:lnTo>
                <a:lnTo>
                  <a:pt x="0" y="8991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3" name="Picture 8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2A23447-BE08-02DB-C16D-B67F8C359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" r="61131" b="72625"/>
          <a:stretch>
            <a:fillRect/>
          </a:stretch>
        </p:blipFill>
        <p:spPr>
          <a:xfrm>
            <a:off x="1577086" y="811522"/>
            <a:ext cx="3177794" cy="1497338"/>
          </a:xfrm>
          <a:custGeom>
            <a:avLst/>
            <a:gdLst>
              <a:gd name="connsiteX0" fmla="*/ 0 w 3177794"/>
              <a:gd name="connsiteY0" fmla="*/ 0 h 1497338"/>
              <a:gd name="connsiteX1" fmla="*/ 3078234 w 3177794"/>
              <a:gd name="connsiteY1" fmla="*/ 0 h 1497338"/>
              <a:gd name="connsiteX2" fmla="*/ 3121799 w 3177794"/>
              <a:gd name="connsiteY2" fmla="*/ 40479 h 1497338"/>
              <a:gd name="connsiteX3" fmla="*/ 3177794 w 3177794"/>
              <a:gd name="connsiteY3" fmla="*/ 95277 h 1497338"/>
              <a:gd name="connsiteX4" fmla="*/ 3177794 w 3177794"/>
              <a:gd name="connsiteY4" fmla="*/ 1027667 h 1497338"/>
              <a:gd name="connsiteX5" fmla="*/ 3068238 w 3177794"/>
              <a:gd name="connsiteY5" fmla="*/ 1075470 h 1497338"/>
              <a:gd name="connsiteX6" fmla="*/ 1928114 w 3177794"/>
              <a:gd name="connsiteY6" fmla="*/ 1337319 h 1497338"/>
              <a:gd name="connsiteX7" fmla="*/ 1943354 w 3177794"/>
              <a:gd name="connsiteY7" fmla="*/ 1367799 h 1497338"/>
              <a:gd name="connsiteX8" fmla="*/ 1920494 w 3177794"/>
              <a:gd name="connsiteY8" fmla="*/ 1383039 h 1497338"/>
              <a:gd name="connsiteX9" fmla="*/ 1897634 w 3177794"/>
              <a:gd name="connsiteY9" fmla="*/ 1413519 h 1497338"/>
              <a:gd name="connsiteX10" fmla="*/ 1844294 w 3177794"/>
              <a:gd name="connsiteY10" fmla="*/ 1489719 h 1497338"/>
              <a:gd name="connsiteX11" fmla="*/ 1838580 w 3177794"/>
              <a:gd name="connsiteY11" fmla="*/ 1497338 h 1497338"/>
              <a:gd name="connsiteX12" fmla="*/ 0 w 3177794"/>
              <a:gd name="connsiteY12" fmla="*/ 1497338 h 1497338"/>
              <a:gd name="connsiteX13" fmla="*/ 0 w 3177794"/>
              <a:gd name="connsiteY13" fmla="*/ 0 h 149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7794" h="1497338">
                <a:moveTo>
                  <a:pt x="0" y="0"/>
                </a:moveTo>
                <a:lnTo>
                  <a:pt x="3078234" y="0"/>
                </a:lnTo>
                <a:lnTo>
                  <a:pt x="3121799" y="40479"/>
                </a:lnTo>
                <a:lnTo>
                  <a:pt x="3177794" y="95277"/>
                </a:lnTo>
                <a:lnTo>
                  <a:pt x="3177794" y="1027667"/>
                </a:lnTo>
                <a:lnTo>
                  <a:pt x="3068238" y="1075470"/>
                </a:lnTo>
                <a:cubicBezTo>
                  <a:pt x="2657776" y="1242232"/>
                  <a:pt x="2391799" y="1262127"/>
                  <a:pt x="1928114" y="1337319"/>
                </a:cubicBezTo>
                <a:cubicBezTo>
                  <a:pt x="1930654" y="1342399"/>
                  <a:pt x="1960587" y="1341950"/>
                  <a:pt x="1943354" y="1367799"/>
                </a:cubicBezTo>
                <a:lnTo>
                  <a:pt x="1920494" y="1383039"/>
                </a:lnTo>
                <a:cubicBezTo>
                  <a:pt x="1909927" y="1390084"/>
                  <a:pt x="1905016" y="1403185"/>
                  <a:pt x="1897634" y="1413519"/>
                </a:cubicBezTo>
                <a:cubicBezTo>
                  <a:pt x="1879613" y="1438749"/>
                  <a:pt x="1862074" y="1464319"/>
                  <a:pt x="1844294" y="1489719"/>
                </a:cubicBezTo>
                <a:lnTo>
                  <a:pt x="1838580" y="1497338"/>
                </a:lnTo>
                <a:lnTo>
                  <a:pt x="0" y="14973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2" name="Picture 8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3F8E704-6107-9CF9-F444-797F44C5D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" t="31087" r="97216" b="68317"/>
          <a:stretch>
            <a:fillRect/>
          </a:stretch>
        </p:blipFill>
        <p:spPr>
          <a:xfrm>
            <a:off x="1387087" y="2511914"/>
            <a:ext cx="14598" cy="32593"/>
          </a:xfrm>
          <a:custGeom>
            <a:avLst/>
            <a:gdLst>
              <a:gd name="connsiteX0" fmla="*/ 275 w 14598"/>
              <a:gd name="connsiteY0" fmla="*/ 926 h 32593"/>
              <a:gd name="connsiteX1" fmla="*/ 13459 w 14598"/>
              <a:gd name="connsiteY1" fmla="*/ 28567 h 32593"/>
              <a:gd name="connsiteX2" fmla="*/ 14598 w 14598"/>
              <a:gd name="connsiteY2" fmla="*/ 32593 h 32593"/>
              <a:gd name="connsiteX3" fmla="*/ 7554 w 14598"/>
              <a:gd name="connsiteY3" fmla="*/ 17448 h 32593"/>
              <a:gd name="connsiteX4" fmla="*/ 275 w 14598"/>
              <a:gd name="connsiteY4" fmla="*/ 926 h 3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98" h="32593">
                <a:moveTo>
                  <a:pt x="275" y="926"/>
                </a:moveTo>
                <a:cubicBezTo>
                  <a:pt x="-1872" y="-4803"/>
                  <a:pt x="9164" y="17485"/>
                  <a:pt x="13459" y="28567"/>
                </a:cubicBezTo>
                <a:lnTo>
                  <a:pt x="14598" y="32593"/>
                </a:lnTo>
                <a:lnTo>
                  <a:pt x="7554" y="17448"/>
                </a:lnTo>
                <a:cubicBezTo>
                  <a:pt x="3171" y="7859"/>
                  <a:pt x="990" y="2836"/>
                  <a:pt x="275" y="926"/>
                </a:cubicBezTo>
                <a:close/>
              </a:path>
            </a:pathLst>
          </a:custGeom>
        </p:spPr>
      </p:pic>
      <p:pic>
        <p:nvPicPr>
          <p:cNvPr id="81" name="Picture 8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E3CCD3C-CD92-16E4-9728-2FB8E3DA61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" t="-1923" r="61131" b="98258"/>
          <a:stretch>
            <a:fillRect/>
          </a:stretch>
        </p:blipFill>
        <p:spPr>
          <a:xfrm>
            <a:off x="1577086" y="706334"/>
            <a:ext cx="3177794" cy="200465"/>
          </a:xfrm>
          <a:custGeom>
            <a:avLst/>
            <a:gdLst>
              <a:gd name="connsiteX0" fmla="*/ 0 w 3177794"/>
              <a:gd name="connsiteY0" fmla="*/ 0 h 200465"/>
              <a:gd name="connsiteX1" fmla="*/ 3177794 w 3177794"/>
              <a:gd name="connsiteY1" fmla="*/ 0 h 200465"/>
              <a:gd name="connsiteX2" fmla="*/ 3177794 w 3177794"/>
              <a:gd name="connsiteY2" fmla="*/ 200465 h 200465"/>
              <a:gd name="connsiteX3" fmla="*/ 3121799 w 3177794"/>
              <a:gd name="connsiteY3" fmla="*/ 145667 h 200465"/>
              <a:gd name="connsiteX4" fmla="*/ 3078234 w 3177794"/>
              <a:gd name="connsiteY4" fmla="*/ 105188 h 200465"/>
              <a:gd name="connsiteX5" fmla="*/ 0 w 3177794"/>
              <a:gd name="connsiteY5" fmla="*/ 105188 h 200465"/>
              <a:gd name="connsiteX6" fmla="*/ 0 w 3177794"/>
              <a:gd name="connsiteY6" fmla="*/ 0 h 20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7794" h="200465">
                <a:moveTo>
                  <a:pt x="0" y="0"/>
                </a:moveTo>
                <a:lnTo>
                  <a:pt x="3177794" y="0"/>
                </a:lnTo>
                <a:lnTo>
                  <a:pt x="3177794" y="200465"/>
                </a:lnTo>
                <a:lnTo>
                  <a:pt x="3121799" y="145667"/>
                </a:lnTo>
                <a:lnTo>
                  <a:pt x="3078234" y="105188"/>
                </a:lnTo>
                <a:lnTo>
                  <a:pt x="0" y="10518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0" name="Picture 7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A4D6DB0-EF9A-7708-B24B-18F5C107D9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3" b="47828"/>
          <a:stretch>
            <a:fillRect/>
          </a:stretch>
        </p:blipFill>
        <p:spPr>
          <a:xfrm>
            <a:off x="1143000" y="811522"/>
            <a:ext cx="2272666" cy="2853699"/>
          </a:xfrm>
          <a:custGeom>
            <a:avLst/>
            <a:gdLst>
              <a:gd name="connsiteX0" fmla="*/ 254 w 2272666"/>
              <a:gd name="connsiteY0" fmla="*/ 0 h 2853699"/>
              <a:gd name="connsiteX1" fmla="*/ 434086 w 2272666"/>
              <a:gd name="connsiteY1" fmla="*/ 0 h 2853699"/>
              <a:gd name="connsiteX2" fmla="*/ 434086 w 2272666"/>
              <a:gd name="connsiteY2" fmla="*/ 1497338 h 2853699"/>
              <a:gd name="connsiteX3" fmla="*/ 2272666 w 2272666"/>
              <a:gd name="connsiteY3" fmla="*/ 1497338 h 2853699"/>
              <a:gd name="connsiteX4" fmla="*/ 2186940 w 2272666"/>
              <a:gd name="connsiteY4" fmla="*/ 1611639 h 2853699"/>
              <a:gd name="connsiteX5" fmla="*/ 2148840 w 2272666"/>
              <a:gd name="connsiteY5" fmla="*/ 1672599 h 2853699"/>
              <a:gd name="connsiteX6" fmla="*/ 2110740 w 2272666"/>
              <a:gd name="connsiteY6" fmla="*/ 1725939 h 2853699"/>
              <a:gd name="connsiteX7" fmla="*/ 2026920 w 2272666"/>
              <a:gd name="connsiteY7" fmla="*/ 1855479 h 2853699"/>
              <a:gd name="connsiteX8" fmla="*/ 1912620 w 2272666"/>
              <a:gd name="connsiteY8" fmla="*/ 2038359 h 2853699"/>
              <a:gd name="connsiteX9" fmla="*/ 1836420 w 2272666"/>
              <a:gd name="connsiteY9" fmla="*/ 2137419 h 2853699"/>
              <a:gd name="connsiteX10" fmla="*/ 1668780 w 2272666"/>
              <a:gd name="connsiteY10" fmla="*/ 2388879 h 2853699"/>
              <a:gd name="connsiteX11" fmla="*/ 1562100 w 2272666"/>
              <a:gd name="connsiteY11" fmla="*/ 2526039 h 2853699"/>
              <a:gd name="connsiteX12" fmla="*/ 1371600 w 2272666"/>
              <a:gd name="connsiteY12" fmla="*/ 2754639 h 2853699"/>
              <a:gd name="connsiteX13" fmla="*/ 1341120 w 2272666"/>
              <a:gd name="connsiteY13" fmla="*/ 2800359 h 2853699"/>
              <a:gd name="connsiteX14" fmla="*/ 1303020 w 2272666"/>
              <a:gd name="connsiteY14" fmla="*/ 2815599 h 2853699"/>
              <a:gd name="connsiteX15" fmla="*/ 1257300 w 2272666"/>
              <a:gd name="connsiteY15" fmla="*/ 2838459 h 2853699"/>
              <a:gd name="connsiteX16" fmla="*/ 1082040 w 2272666"/>
              <a:gd name="connsiteY16" fmla="*/ 2853699 h 2853699"/>
              <a:gd name="connsiteX17" fmla="*/ 1013460 w 2272666"/>
              <a:gd name="connsiteY17" fmla="*/ 2830839 h 2853699"/>
              <a:gd name="connsiteX18" fmla="*/ 990600 w 2272666"/>
              <a:gd name="connsiteY18" fmla="*/ 2807979 h 2853699"/>
              <a:gd name="connsiteX19" fmla="*/ 929640 w 2272666"/>
              <a:gd name="connsiteY19" fmla="*/ 2769879 h 2853699"/>
              <a:gd name="connsiteX20" fmla="*/ 899114 w 2272666"/>
              <a:gd name="connsiteY20" fmla="*/ 2747025 h 2853699"/>
              <a:gd name="connsiteX21" fmla="*/ 901536 w 2272666"/>
              <a:gd name="connsiteY21" fmla="*/ 2749416 h 2853699"/>
              <a:gd name="connsiteX22" fmla="*/ 897340 w 2272666"/>
              <a:gd name="connsiteY22" fmla="*/ 2745835 h 2853699"/>
              <a:gd name="connsiteX23" fmla="*/ 807720 w 2272666"/>
              <a:gd name="connsiteY23" fmla="*/ 2670819 h 2853699"/>
              <a:gd name="connsiteX24" fmla="*/ 769620 w 2272666"/>
              <a:gd name="connsiteY24" fmla="*/ 2632719 h 2853699"/>
              <a:gd name="connsiteX25" fmla="*/ 708660 w 2272666"/>
              <a:gd name="connsiteY25" fmla="*/ 2571759 h 2853699"/>
              <a:gd name="connsiteX26" fmla="*/ 655320 w 2272666"/>
              <a:gd name="connsiteY26" fmla="*/ 2503179 h 2853699"/>
              <a:gd name="connsiteX27" fmla="*/ 457200 w 2272666"/>
              <a:gd name="connsiteY27" fmla="*/ 2145039 h 2853699"/>
              <a:gd name="connsiteX28" fmla="*/ 266767 w 2272666"/>
              <a:gd name="connsiteY28" fmla="*/ 1750364 h 2853699"/>
              <a:gd name="connsiteX29" fmla="*/ 258685 w 2272666"/>
              <a:gd name="connsiteY29" fmla="*/ 1732985 h 2853699"/>
              <a:gd name="connsiteX30" fmla="*/ 257546 w 2272666"/>
              <a:gd name="connsiteY30" fmla="*/ 1728959 h 2853699"/>
              <a:gd name="connsiteX31" fmla="*/ 251641 w 2272666"/>
              <a:gd name="connsiteY31" fmla="*/ 1717840 h 2853699"/>
              <a:gd name="connsiteX32" fmla="*/ 258685 w 2272666"/>
              <a:gd name="connsiteY32" fmla="*/ 1732985 h 2853699"/>
              <a:gd name="connsiteX33" fmla="*/ 259167 w 2272666"/>
              <a:gd name="connsiteY33" fmla="*/ 1734691 h 2853699"/>
              <a:gd name="connsiteX34" fmla="*/ 144780 w 2272666"/>
              <a:gd name="connsiteY34" fmla="*/ 1535439 h 2853699"/>
              <a:gd name="connsiteX35" fmla="*/ 76200 w 2272666"/>
              <a:gd name="connsiteY35" fmla="*/ 1398279 h 2853699"/>
              <a:gd name="connsiteX36" fmla="*/ 25913 w 2272666"/>
              <a:gd name="connsiteY36" fmla="*/ 1310965 h 2853699"/>
              <a:gd name="connsiteX37" fmla="*/ 0 w 2272666"/>
              <a:gd name="connsiteY37" fmla="*/ 1268309 h 2853699"/>
              <a:gd name="connsiteX38" fmla="*/ 0 w 2272666"/>
              <a:gd name="connsiteY38" fmla="*/ 188 h 2853699"/>
              <a:gd name="connsiteX39" fmla="*/ 254 w 2272666"/>
              <a:gd name="connsiteY39" fmla="*/ 0 h 285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272666" h="2853699">
                <a:moveTo>
                  <a:pt x="254" y="0"/>
                </a:moveTo>
                <a:lnTo>
                  <a:pt x="434086" y="0"/>
                </a:lnTo>
                <a:lnTo>
                  <a:pt x="434086" y="1497338"/>
                </a:lnTo>
                <a:lnTo>
                  <a:pt x="2272666" y="1497338"/>
                </a:lnTo>
                <a:lnTo>
                  <a:pt x="2186940" y="1611639"/>
                </a:lnTo>
                <a:cubicBezTo>
                  <a:pt x="2173089" y="1631193"/>
                  <a:pt x="2161540" y="1652279"/>
                  <a:pt x="2148840" y="1672599"/>
                </a:cubicBezTo>
                <a:cubicBezTo>
                  <a:pt x="2137260" y="1691128"/>
                  <a:pt x="2122860" y="1707759"/>
                  <a:pt x="2110740" y="1725939"/>
                </a:cubicBezTo>
                <a:cubicBezTo>
                  <a:pt x="2082211" y="1768732"/>
                  <a:pt x="2054464" y="1812045"/>
                  <a:pt x="2026920" y="1855479"/>
                </a:cubicBezTo>
                <a:cubicBezTo>
                  <a:pt x="1988422" y="1916188"/>
                  <a:pt x="1952866" y="1978794"/>
                  <a:pt x="1912620" y="2038359"/>
                </a:cubicBezTo>
                <a:cubicBezTo>
                  <a:pt x="1889297" y="2072877"/>
                  <a:pt x="1861820" y="2104399"/>
                  <a:pt x="1836420" y="2137419"/>
                </a:cubicBezTo>
                <a:cubicBezTo>
                  <a:pt x="1774998" y="2217267"/>
                  <a:pt x="1724660" y="2305059"/>
                  <a:pt x="1668780" y="2388879"/>
                </a:cubicBezTo>
                <a:cubicBezTo>
                  <a:pt x="1636651" y="2437072"/>
                  <a:pt x="1598460" y="2480953"/>
                  <a:pt x="1562100" y="2526039"/>
                </a:cubicBezTo>
                <a:cubicBezTo>
                  <a:pt x="1431785" y="2687629"/>
                  <a:pt x="1519178" y="2566067"/>
                  <a:pt x="1371600" y="2754639"/>
                </a:cubicBezTo>
                <a:cubicBezTo>
                  <a:pt x="1360312" y="2769063"/>
                  <a:pt x="1351280" y="2785119"/>
                  <a:pt x="1341120" y="2800359"/>
                </a:cubicBezTo>
                <a:cubicBezTo>
                  <a:pt x="1328420" y="2805439"/>
                  <a:pt x="1315472" y="2809939"/>
                  <a:pt x="1303020" y="2815599"/>
                </a:cubicBezTo>
                <a:cubicBezTo>
                  <a:pt x="1287508" y="2822650"/>
                  <a:pt x="1274091" y="2835564"/>
                  <a:pt x="1257300" y="2838459"/>
                </a:cubicBezTo>
                <a:cubicBezTo>
                  <a:pt x="1199512" y="2848422"/>
                  <a:pt x="1140460" y="2848619"/>
                  <a:pt x="1082040" y="2853699"/>
                </a:cubicBezTo>
                <a:cubicBezTo>
                  <a:pt x="1060260" y="2848254"/>
                  <a:pt x="1032589" y="2842795"/>
                  <a:pt x="1013460" y="2830839"/>
                </a:cubicBezTo>
                <a:cubicBezTo>
                  <a:pt x="1004322" y="2825128"/>
                  <a:pt x="998220" y="2815599"/>
                  <a:pt x="990600" y="2807979"/>
                </a:cubicBezTo>
                <a:cubicBezTo>
                  <a:pt x="951215" y="2794851"/>
                  <a:pt x="976231" y="2806116"/>
                  <a:pt x="929640" y="2769879"/>
                </a:cubicBezTo>
                <a:cubicBezTo>
                  <a:pt x="906307" y="2751731"/>
                  <a:pt x="899420" y="2746799"/>
                  <a:pt x="899114" y="2747025"/>
                </a:cubicBezTo>
                <a:lnTo>
                  <a:pt x="901536" y="2749416"/>
                </a:lnTo>
                <a:lnTo>
                  <a:pt x="897340" y="2745835"/>
                </a:lnTo>
                <a:cubicBezTo>
                  <a:pt x="883902" y="2734470"/>
                  <a:pt x="857317" y="2712150"/>
                  <a:pt x="807720" y="2670819"/>
                </a:cubicBezTo>
                <a:cubicBezTo>
                  <a:pt x="793922" y="2659321"/>
                  <a:pt x="782320" y="2645419"/>
                  <a:pt x="769620" y="2632719"/>
                </a:cubicBezTo>
                <a:cubicBezTo>
                  <a:pt x="749300" y="2612399"/>
                  <a:pt x="727673" y="2593307"/>
                  <a:pt x="708660" y="2571759"/>
                </a:cubicBezTo>
                <a:cubicBezTo>
                  <a:pt x="689499" y="2550043"/>
                  <a:pt x="673100" y="2526039"/>
                  <a:pt x="655320" y="2503179"/>
                </a:cubicBezTo>
                <a:cubicBezTo>
                  <a:pt x="584024" y="2411513"/>
                  <a:pt x="505897" y="2244930"/>
                  <a:pt x="457200" y="2145039"/>
                </a:cubicBezTo>
                <a:cubicBezTo>
                  <a:pt x="349000" y="1923091"/>
                  <a:pt x="293583" y="1807400"/>
                  <a:pt x="266767" y="1750364"/>
                </a:cubicBezTo>
                <a:lnTo>
                  <a:pt x="258685" y="1732985"/>
                </a:lnTo>
                <a:lnTo>
                  <a:pt x="257546" y="1728959"/>
                </a:lnTo>
                <a:cubicBezTo>
                  <a:pt x="251819" y="1714183"/>
                  <a:pt x="234108" y="1679485"/>
                  <a:pt x="251641" y="1717840"/>
                </a:cubicBezTo>
                <a:lnTo>
                  <a:pt x="258685" y="1732985"/>
                </a:lnTo>
                <a:lnTo>
                  <a:pt x="259167" y="1734691"/>
                </a:lnTo>
                <a:cubicBezTo>
                  <a:pt x="258211" y="1737780"/>
                  <a:pt x="235825" y="1702354"/>
                  <a:pt x="144780" y="1535439"/>
                </a:cubicBezTo>
                <a:cubicBezTo>
                  <a:pt x="120303" y="1490564"/>
                  <a:pt x="101176" y="1442878"/>
                  <a:pt x="76200" y="1398279"/>
                </a:cubicBezTo>
                <a:cubicBezTo>
                  <a:pt x="57155" y="1364270"/>
                  <a:pt x="40554" y="1335627"/>
                  <a:pt x="25913" y="1310965"/>
                </a:cubicBezTo>
                <a:lnTo>
                  <a:pt x="0" y="1268309"/>
                </a:lnTo>
                <a:lnTo>
                  <a:pt x="0" y="188"/>
                </a:lnTo>
                <a:lnTo>
                  <a:pt x="254" y="0"/>
                </a:lnTo>
                <a:close/>
              </a:path>
            </a:pathLst>
          </a:custGeom>
        </p:spPr>
      </p:pic>
      <p:pic>
        <p:nvPicPr>
          <p:cNvPr id="79" name="Picture 7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0304756-DC1E-81FB-D161-76A7BEFBA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69" t="1742" r="57027" b="81212"/>
          <a:stretch>
            <a:fillRect/>
          </a:stretch>
        </p:blipFill>
        <p:spPr>
          <a:xfrm>
            <a:off x="4754880" y="906799"/>
            <a:ext cx="381413" cy="932390"/>
          </a:xfrm>
          <a:custGeom>
            <a:avLst/>
            <a:gdLst>
              <a:gd name="connsiteX0" fmla="*/ 0 w 381413"/>
              <a:gd name="connsiteY0" fmla="*/ 0 h 932390"/>
              <a:gd name="connsiteX1" fmla="*/ 37726 w 381413"/>
              <a:gd name="connsiteY1" fmla="*/ 36919 h 932390"/>
              <a:gd name="connsiteX2" fmla="*/ 106680 w 381413"/>
              <a:gd name="connsiteY2" fmla="*/ 106662 h 932390"/>
              <a:gd name="connsiteX3" fmla="*/ 350520 w 381413"/>
              <a:gd name="connsiteY3" fmla="*/ 373362 h 932390"/>
              <a:gd name="connsiteX4" fmla="*/ 381000 w 381413"/>
              <a:gd name="connsiteY4" fmla="*/ 449562 h 932390"/>
              <a:gd name="connsiteX5" fmla="*/ 365760 w 381413"/>
              <a:gd name="connsiteY5" fmla="*/ 548622 h 932390"/>
              <a:gd name="connsiteX6" fmla="*/ 76200 w 381413"/>
              <a:gd name="connsiteY6" fmla="*/ 899142 h 932390"/>
              <a:gd name="connsiteX7" fmla="*/ 0 w 381413"/>
              <a:gd name="connsiteY7" fmla="*/ 932390 h 932390"/>
              <a:gd name="connsiteX8" fmla="*/ 0 w 381413"/>
              <a:gd name="connsiteY8" fmla="*/ 0 h 932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413" h="932390">
                <a:moveTo>
                  <a:pt x="0" y="0"/>
                </a:moveTo>
                <a:lnTo>
                  <a:pt x="37726" y="36919"/>
                </a:lnTo>
                <a:cubicBezTo>
                  <a:pt x="65426" y="64658"/>
                  <a:pt x="88998" y="88735"/>
                  <a:pt x="106680" y="106662"/>
                </a:cubicBezTo>
                <a:cubicBezTo>
                  <a:pt x="191266" y="192423"/>
                  <a:pt x="275272" y="279302"/>
                  <a:pt x="350520" y="373362"/>
                </a:cubicBezTo>
                <a:cubicBezTo>
                  <a:pt x="367610" y="394724"/>
                  <a:pt x="378630" y="422308"/>
                  <a:pt x="381000" y="449562"/>
                </a:cubicBezTo>
                <a:cubicBezTo>
                  <a:pt x="383894" y="482845"/>
                  <a:pt x="370840" y="515602"/>
                  <a:pt x="365760" y="548622"/>
                </a:cubicBezTo>
                <a:cubicBezTo>
                  <a:pt x="295809" y="661620"/>
                  <a:pt x="201726" y="840898"/>
                  <a:pt x="76200" y="899142"/>
                </a:cubicBezTo>
                <a:lnTo>
                  <a:pt x="0" y="93239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8" name="Picture 7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EFB6821-0FF0-0143-61C0-37B71840E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7" t="18788" r="61131" b="72625"/>
          <a:stretch>
            <a:fillRect/>
          </a:stretch>
        </p:blipFill>
        <p:spPr>
          <a:xfrm>
            <a:off x="3415666" y="1839189"/>
            <a:ext cx="1339214" cy="469671"/>
          </a:xfrm>
          <a:custGeom>
            <a:avLst/>
            <a:gdLst>
              <a:gd name="connsiteX0" fmla="*/ 1339214 w 1339214"/>
              <a:gd name="connsiteY0" fmla="*/ 0 h 469671"/>
              <a:gd name="connsiteX1" fmla="*/ 1339214 w 1339214"/>
              <a:gd name="connsiteY1" fmla="*/ 469671 h 469671"/>
              <a:gd name="connsiteX2" fmla="*/ 0 w 1339214"/>
              <a:gd name="connsiteY2" fmla="*/ 469671 h 469671"/>
              <a:gd name="connsiteX3" fmla="*/ 5714 w 1339214"/>
              <a:gd name="connsiteY3" fmla="*/ 462052 h 469671"/>
              <a:gd name="connsiteX4" fmla="*/ 59054 w 1339214"/>
              <a:gd name="connsiteY4" fmla="*/ 385852 h 469671"/>
              <a:gd name="connsiteX5" fmla="*/ 81914 w 1339214"/>
              <a:gd name="connsiteY5" fmla="*/ 355372 h 469671"/>
              <a:gd name="connsiteX6" fmla="*/ 104774 w 1339214"/>
              <a:gd name="connsiteY6" fmla="*/ 340132 h 469671"/>
              <a:gd name="connsiteX7" fmla="*/ 89534 w 1339214"/>
              <a:gd name="connsiteY7" fmla="*/ 309652 h 469671"/>
              <a:gd name="connsiteX8" fmla="*/ 1229658 w 1339214"/>
              <a:gd name="connsiteY8" fmla="*/ 47803 h 469671"/>
              <a:gd name="connsiteX9" fmla="*/ 1339214 w 1339214"/>
              <a:gd name="connsiteY9" fmla="*/ 0 h 46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39214" h="469671">
                <a:moveTo>
                  <a:pt x="1339214" y="0"/>
                </a:moveTo>
                <a:lnTo>
                  <a:pt x="1339214" y="469671"/>
                </a:lnTo>
                <a:lnTo>
                  <a:pt x="0" y="469671"/>
                </a:lnTo>
                <a:lnTo>
                  <a:pt x="5714" y="462052"/>
                </a:lnTo>
                <a:cubicBezTo>
                  <a:pt x="23494" y="436652"/>
                  <a:pt x="41033" y="411082"/>
                  <a:pt x="59054" y="385852"/>
                </a:cubicBezTo>
                <a:cubicBezTo>
                  <a:pt x="66436" y="375518"/>
                  <a:pt x="71347" y="362417"/>
                  <a:pt x="81914" y="355372"/>
                </a:cubicBezTo>
                <a:lnTo>
                  <a:pt x="104774" y="340132"/>
                </a:lnTo>
                <a:cubicBezTo>
                  <a:pt x="122007" y="314283"/>
                  <a:pt x="92074" y="314732"/>
                  <a:pt x="89534" y="309652"/>
                </a:cubicBezTo>
                <a:cubicBezTo>
                  <a:pt x="553219" y="234460"/>
                  <a:pt x="819196" y="214565"/>
                  <a:pt x="1229658" y="47803"/>
                </a:cubicBezTo>
                <a:lnTo>
                  <a:pt x="1339214" y="0"/>
                </a:lnTo>
                <a:close/>
              </a:path>
            </a:pathLst>
          </a:custGeom>
        </p:spPr>
      </p:pic>
      <p:pic>
        <p:nvPicPr>
          <p:cNvPr id="75" name="Picture 7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89548D6-5AC3-ED27-64E4-3D7BC0FFE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8" t="21524" b="41141"/>
          <a:stretch>
            <a:fillRect/>
          </a:stretch>
        </p:blipFill>
        <p:spPr>
          <a:xfrm>
            <a:off x="4310642" y="1988820"/>
            <a:ext cx="6124991" cy="2042160"/>
          </a:xfrm>
          <a:custGeom>
            <a:avLst/>
            <a:gdLst>
              <a:gd name="connsiteX0" fmla="*/ 5298178 w 6124991"/>
              <a:gd name="connsiteY0" fmla="*/ 0 h 2042160"/>
              <a:gd name="connsiteX1" fmla="*/ 6006838 w 6124991"/>
              <a:gd name="connsiteY1" fmla="*/ 76200 h 2042160"/>
              <a:gd name="connsiteX2" fmla="*/ 6052558 w 6124991"/>
              <a:gd name="connsiteY2" fmla="*/ 91440 h 2042160"/>
              <a:gd name="connsiteX3" fmla="*/ 6124991 w 6124991"/>
              <a:gd name="connsiteY3" fmla="*/ 134900 h 2042160"/>
              <a:gd name="connsiteX4" fmla="*/ 6124991 w 6124991"/>
              <a:gd name="connsiteY4" fmla="*/ 1227062 h 2042160"/>
              <a:gd name="connsiteX5" fmla="*/ 6112242 w 6124991"/>
              <a:gd name="connsiteY5" fmla="*/ 1233247 h 2042160"/>
              <a:gd name="connsiteX6" fmla="*/ 5983978 w 6124991"/>
              <a:gd name="connsiteY6" fmla="*/ 1280160 h 2042160"/>
              <a:gd name="connsiteX7" fmla="*/ 5877298 w 6124991"/>
              <a:gd name="connsiteY7" fmla="*/ 1310640 h 2042160"/>
              <a:gd name="connsiteX8" fmla="*/ 5732518 w 6124991"/>
              <a:gd name="connsiteY8" fmla="*/ 1363980 h 2042160"/>
              <a:gd name="connsiteX9" fmla="*/ 5442958 w 6124991"/>
              <a:gd name="connsiteY9" fmla="*/ 1371600 h 2042160"/>
              <a:gd name="connsiteX10" fmla="*/ 5122918 w 6124991"/>
              <a:gd name="connsiteY10" fmla="*/ 1379220 h 2042160"/>
              <a:gd name="connsiteX11" fmla="*/ 4604758 w 6124991"/>
              <a:gd name="connsiteY11" fmla="*/ 1417320 h 2042160"/>
              <a:gd name="connsiteX12" fmla="*/ 4200898 w 6124991"/>
              <a:gd name="connsiteY12" fmla="*/ 1440180 h 2042160"/>
              <a:gd name="connsiteX13" fmla="*/ 3979918 w 6124991"/>
              <a:gd name="connsiteY13" fmla="*/ 1455420 h 2042160"/>
              <a:gd name="connsiteX14" fmla="*/ 3690358 w 6124991"/>
              <a:gd name="connsiteY14" fmla="*/ 1501140 h 2042160"/>
              <a:gd name="connsiteX15" fmla="*/ 3560818 w 6124991"/>
              <a:gd name="connsiteY15" fmla="*/ 1539240 h 2042160"/>
              <a:gd name="connsiteX16" fmla="*/ 3141718 w 6124991"/>
              <a:gd name="connsiteY16" fmla="*/ 1706880 h 2042160"/>
              <a:gd name="connsiteX17" fmla="*/ 2966458 w 6124991"/>
              <a:gd name="connsiteY17" fmla="*/ 1821180 h 2042160"/>
              <a:gd name="connsiteX18" fmla="*/ 2783578 w 6124991"/>
              <a:gd name="connsiteY18" fmla="*/ 1920240 h 2042160"/>
              <a:gd name="connsiteX19" fmla="*/ 2760718 w 6124991"/>
              <a:gd name="connsiteY19" fmla="*/ 1935480 h 2042160"/>
              <a:gd name="connsiteX20" fmla="*/ 2600698 w 6124991"/>
              <a:gd name="connsiteY20" fmla="*/ 1981200 h 2042160"/>
              <a:gd name="connsiteX21" fmla="*/ 2562598 w 6124991"/>
              <a:gd name="connsiteY21" fmla="*/ 1996440 h 2042160"/>
              <a:gd name="connsiteX22" fmla="*/ 2478778 w 6124991"/>
              <a:gd name="connsiteY22" fmla="*/ 2004060 h 2042160"/>
              <a:gd name="connsiteX23" fmla="*/ 2212078 w 6124991"/>
              <a:gd name="connsiteY23" fmla="*/ 2034540 h 2042160"/>
              <a:gd name="connsiteX24" fmla="*/ 1930138 w 6124991"/>
              <a:gd name="connsiteY24" fmla="*/ 2042160 h 2042160"/>
              <a:gd name="connsiteX25" fmla="*/ 1724398 w 6124991"/>
              <a:gd name="connsiteY25" fmla="*/ 2019300 h 2042160"/>
              <a:gd name="connsiteX26" fmla="*/ 1602478 w 6124991"/>
              <a:gd name="connsiteY26" fmla="*/ 2026920 h 2042160"/>
              <a:gd name="connsiteX27" fmla="*/ 1274818 w 6124991"/>
              <a:gd name="connsiteY27" fmla="*/ 1996440 h 2042160"/>
              <a:gd name="connsiteX28" fmla="*/ 1190998 w 6124991"/>
              <a:gd name="connsiteY28" fmla="*/ 1965960 h 2042160"/>
              <a:gd name="connsiteX29" fmla="*/ 1160518 w 6124991"/>
              <a:gd name="connsiteY29" fmla="*/ 1958340 h 2042160"/>
              <a:gd name="connsiteX30" fmla="*/ 1076698 w 6124991"/>
              <a:gd name="connsiteY30" fmla="*/ 1927860 h 2042160"/>
              <a:gd name="connsiteX31" fmla="*/ 977638 w 6124991"/>
              <a:gd name="connsiteY31" fmla="*/ 1897380 h 2042160"/>
              <a:gd name="connsiteX32" fmla="*/ 939538 w 6124991"/>
              <a:gd name="connsiteY32" fmla="*/ 1882140 h 2042160"/>
              <a:gd name="connsiteX33" fmla="*/ 909058 w 6124991"/>
              <a:gd name="connsiteY33" fmla="*/ 1859280 h 2042160"/>
              <a:gd name="connsiteX34" fmla="*/ 809998 w 6124991"/>
              <a:gd name="connsiteY34" fmla="*/ 1798320 h 2042160"/>
              <a:gd name="connsiteX35" fmla="*/ 779518 w 6124991"/>
              <a:gd name="connsiteY35" fmla="*/ 1760220 h 2042160"/>
              <a:gd name="connsiteX36" fmla="*/ 771898 w 6124991"/>
              <a:gd name="connsiteY36" fmla="*/ 1684020 h 2042160"/>
              <a:gd name="connsiteX37" fmla="*/ 764278 w 6124991"/>
              <a:gd name="connsiteY37" fmla="*/ 1645920 h 2042160"/>
              <a:gd name="connsiteX38" fmla="*/ 688078 w 6124991"/>
              <a:gd name="connsiteY38" fmla="*/ 1592580 h 2042160"/>
              <a:gd name="connsiteX39" fmla="*/ 596638 w 6124991"/>
              <a:gd name="connsiteY39" fmla="*/ 1516380 h 2042160"/>
              <a:gd name="connsiteX40" fmla="*/ 528058 w 6124991"/>
              <a:gd name="connsiteY40" fmla="*/ 1463040 h 2042160"/>
              <a:gd name="connsiteX41" fmla="*/ 307078 w 6124991"/>
              <a:gd name="connsiteY41" fmla="*/ 1287780 h 2042160"/>
              <a:gd name="connsiteX42" fmla="*/ 162298 w 6124991"/>
              <a:gd name="connsiteY42" fmla="*/ 1135380 h 2042160"/>
              <a:gd name="connsiteX43" fmla="*/ 2278 w 6124991"/>
              <a:gd name="connsiteY43" fmla="*/ 899160 h 2042160"/>
              <a:gd name="connsiteX44" fmla="*/ 25138 w 6124991"/>
              <a:gd name="connsiteY44" fmla="*/ 762000 h 2042160"/>
              <a:gd name="connsiteX45" fmla="*/ 70858 w 6124991"/>
              <a:gd name="connsiteY45" fmla="*/ 693420 h 2042160"/>
              <a:gd name="connsiteX46" fmla="*/ 314698 w 6124991"/>
              <a:gd name="connsiteY46" fmla="*/ 464820 h 2042160"/>
              <a:gd name="connsiteX47" fmla="*/ 642358 w 6124991"/>
              <a:gd name="connsiteY47" fmla="*/ 312420 h 2042160"/>
              <a:gd name="connsiteX48" fmla="*/ 1221478 w 6124991"/>
              <a:gd name="connsiteY48" fmla="*/ 175260 h 2042160"/>
              <a:gd name="connsiteX49" fmla="*/ 1503418 w 6124991"/>
              <a:gd name="connsiteY49" fmla="*/ 144780 h 2042160"/>
              <a:gd name="connsiteX50" fmla="*/ 2638798 w 6124991"/>
              <a:gd name="connsiteY50" fmla="*/ 129540 h 2042160"/>
              <a:gd name="connsiteX51" fmla="*/ 5298178 w 6124991"/>
              <a:gd name="connsiteY51" fmla="*/ 0 h 204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124991" h="2042160">
                <a:moveTo>
                  <a:pt x="5298178" y="0"/>
                </a:moveTo>
                <a:cubicBezTo>
                  <a:pt x="5535760" y="0"/>
                  <a:pt x="5770618" y="50800"/>
                  <a:pt x="6006838" y="76200"/>
                </a:cubicBezTo>
                <a:cubicBezTo>
                  <a:pt x="6014458" y="78740"/>
                  <a:pt x="6038328" y="83986"/>
                  <a:pt x="6052558" y="91440"/>
                </a:cubicBezTo>
                <a:lnTo>
                  <a:pt x="6124991" y="134900"/>
                </a:lnTo>
                <a:lnTo>
                  <a:pt x="6124991" y="1227062"/>
                </a:lnTo>
                <a:lnTo>
                  <a:pt x="6112242" y="1233247"/>
                </a:lnTo>
                <a:cubicBezTo>
                  <a:pt x="6070457" y="1250727"/>
                  <a:pt x="6027828" y="1266065"/>
                  <a:pt x="5983978" y="1280160"/>
                </a:cubicBezTo>
                <a:cubicBezTo>
                  <a:pt x="5948769" y="1291477"/>
                  <a:pt x="5912858" y="1300480"/>
                  <a:pt x="5877298" y="1310640"/>
                </a:cubicBezTo>
                <a:cubicBezTo>
                  <a:pt x="5608537" y="1387429"/>
                  <a:pt x="5904583" y="1339399"/>
                  <a:pt x="5732518" y="1363980"/>
                </a:cubicBezTo>
                <a:lnTo>
                  <a:pt x="5442958" y="1371600"/>
                </a:lnTo>
                <a:cubicBezTo>
                  <a:pt x="5336281" y="1374267"/>
                  <a:pt x="5229470" y="1373408"/>
                  <a:pt x="5122918" y="1379220"/>
                </a:cubicBezTo>
                <a:lnTo>
                  <a:pt x="4604758" y="1417320"/>
                </a:lnTo>
                <a:lnTo>
                  <a:pt x="4200898" y="1440180"/>
                </a:lnTo>
                <a:cubicBezTo>
                  <a:pt x="4127200" y="1444674"/>
                  <a:pt x="4053232" y="1446666"/>
                  <a:pt x="3979918" y="1455420"/>
                </a:cubicBezTo>
                <a:cubicBezTo>
                  <a:pt x="3882891" y="1467005"/>
                  <a:pt x="3786176" y="1481976"/>
                  <a:pt x="3690358" y="1501140"/>
                </a:cubicBezTo>
                <a:cubicBezTo>
                  <a:pt x="3646223" y="1509967"/>
                  <a:pt x="3603708" y="1525593"/>
                  <a:pt x="3560818" y="1539240"/>
                </a:cubicBezTo>
                <a:cubicBezTo>
                  <a:pt x="3365564" y="1601366"/>
                  <a:pt x="3328584" y="1611274"/>
                  <a:pt x="3141718" y="1706880"/>
                </a:cubicBezTo>
                <a:cubicBezTo>
                  <a:pt x="2925580" y="1817462"/>
                  <a:pt x="3108729" y="1732261"/>
                  <a:pt x="2966458" y="1821180"/>
                </a:cubicBezTo>
                <a:cubicBezTo>
                  <a:pt x="2815681" y="1915416"/>
                  <a:pt x="2890656" y="1861834"/>
                  <a:pt x="2783578" y="1920240"/>
                </a:cubicBezTo>
                <a:cubicBezTo>
                  <a:pt x="2775538" y="1924625"/>
                  <a:pt x="2768909" y="1931384"/>
                  <a:pt x="2760718" y="1935480"/>
                </a:cubicBezTo>
                <a:cubicBezTo>
                  <a:pt x="2686334" y="1972672"/>
                  <a:pt x="2703013" y="1954275"/>
                  <a:pt x="2600698" y="1981200"/>
                </a:cubicBezTo>
                <a:cubicBezTo>
                  <a:pt x="2587470" y="1984681"/>
                  <a:pt x="2575298" y="1991360"/>
                  <a:pt x="2562598" y="1996440"/>
                </a:cubicBezTo>
                <a:lnTo>
                  <a:pt x="2478778" y="2004060"/>
                </a:lnTo>
                <a:cubicBezTo>
                  <a:pt x="2389667" y="2012161"/>
                  <a:pt x="2301342" y="2028341"/>
                  <a:pt x="2212078" y="2034540"/>
                </a:cubicBezTo>
                <a:cubicBezTo>
                  <a:pt x="2118290" y="2041053"/>
                  <a:pt x="2024118" y="2039620"/>
                  <a:pt x="1930138" y="2042160"/>
                </a:cubicBezTo>
                <a:cubicBezTo>
                  <a:pt x="1856756" y="2030870"/>
                  <a:pt x="1799400" y="2019300"/>
                  <a:pt x="1724398" y="2019300"/>
                </a:cubicBezTo>
                <a:cubicBezTo>
                  <a:pt x="1683679" y="2019300"/>
                  <a:pt x="1643118" y="2024380"/>
                  <a:pt x="1602478" y="2026920"/>
                </a:cubicBezTo>
                <a:cubicBezTo>
                  <a:pt x="1570349" y="2024449"/>
                  <a:pt x="1332725" y="2008849"/>
                  <a:pt x="1274818" y="1996440"/>
                </a:cubicBezTo>
                <a:cubicBezTo>
                  <a:pt x="1245748" y="1990211"/>
                  <a:pt x="1219202" y="1975361"/>
                  <a:pt x="1190998" y="1965960"/>
                </a:cubicBezTo>
                <a:cubicBezTo>
                  <a:pt x="1181063" y="1962648"/>
                  <a:pt x="1170453" y="1961652"/>
                  <a:pt x="1160518" y="1958340"/>
                </a:cubicBezTo>
                <a:cubicBezTo>
                  <a:pt x="1132314" y="1948939"/>
                  <a:pt x="1104902" y="1937261"/>
                  <a:pt x="1076698" y="1927860"/>
                </a:cubicBezTo>
                <a:cubicBezTo>
                  <a:pt x="972640" y="1893174"/>
                  <a:pt x="1071543" y="1931527"/>
                  <a:pt x="977638" y="1897380"/>
                </a:cubicBezTo>
                <a:cubicBezTo>
                  <a:pt x="964783" y="1892706"/>
                  <a:pt x="951495" y="1888783"/>
                  <a:pt x="939538" y="1882140"/>
                </a:cubicBezTo>
                <a:cubicBezTo>
                  <a:pt x="928436" y="1875972"/>
                  <a:pt x="919218" y="1866900"/>
                  <a:pt x="909058" y="1859280"/>
                </a:cubicBezTo>
                <a:cubicBezTo>
                  <a:pt x="863218" y="1844000"/>
                  <a:pt x="867944" y="1847988"/>
                  <a:pt x="809998" y="1798320"/>
                </a:cubicBezTo>
                <a:cubicBezTo>
                  <a:pt x="797649" y="1787736"/>
                  <a:pt x="784661" y="1775649"/>
                  <a:pt x="779518" y="1760220"/>
                </a:cubicBezTo>
                <a:cubicBezTo>
                  <a:pt x="771446" y="1736003"/>
                  <a:pt x="775272" y="1709323"/>
                  <a:pt x="771898" y="1684020"/>
                </a:cubicBezTo>
                <a:cubicBezTo>
                  <a:pt x="770186" y="1671182"/>
                  <a:pt x="766818" y="1658620"/>
                  <a:pt x="764278" y="1645920"/>
                </a:cubicBezTo>
                <a:lnTo>
                  <a:pt x="688078" y="1592580"/>
                </a:lnTo>
                <a:cubicBezTo>
                  <a:pt x="655574" y="1569827"/>
                  <a:pt x="627476" y="1541344"/>
                  <a:pt x="596638" y="1516380"/>
                </a:cubicBezTo>
                <a:cubicBezTo>
                  <a:pt x="574129" y="1498158"/>
                  <a:pt x="550789" y="1480985"/>
                  <a:pt x="528058" y="1463040"/>
                </a:cubicBezTo>
                <a:cubicBezTo>
                  <a:pt x="454268" y="1404785"/>
                  <a:pt x="378711" y="1348668"/>
                  <a:pt x="307078" y="1287780"/>
                </a:cubicBezTo>
                <a:cubicBezTo>
                  <a:pt x="274098" y="1259747"/>
                  <a:pt x="193415" y="1173569"/>
                  <a:pt x="162298" y="1135380"/>
                </a:cubicBezTo>
                <a:cubicBezTo>
                  <a:pt x="131771" y="1097915"/>
                  <a:pt x="18863" y="965500"/>
                  <a:pt x="2278" y="899160"/>
                </a:cubicBezTo>
                <a:cubicBezTo>
                  <a:pt x="-7016" y="861983"/>
                  <a:pt x="14442" y="799435"/>
                  <a:pt x="25138" y="762000"/>
                </a:cubicBezTo>
                <a:cubicBezTo>
                  <a:pt x="40378" y="739140"/>
                  <a:pt x="54373" y="715399"/>
                  <a:pt x="70858" y="693420"/>
                </a:cubicBezTo>
                <a:cubicBezTo>
                  <a:pt x="131140" y="613044"/>
                  <a:pt x="260261" y="505331"/>
                  <a:pt x="314698" y="464820"/>
                </a:cubicBezTo>
                <a:cubicBezTo>
                  <a:pt x="370225" y="423498"/>
                  <a:pt x="600881" y="326030"/>
                  <a:pt x="642358" y="312420"/>
                </a:cubicBezTo>
                <a:cubicBezTo>
                  <a:pt x="760801" y="273556"/>
                  <a:pt x="1097633" y="195075"/>
                  <a:pt x="1221478" y="175260"/>
                </a:cubicBezTo>
                <a:cubicBezTo>
                  <a:pt x="1314818" y="160326"/>
                  <a:pt x="1409438" y="154940"/>
                  <a:pt x="1503418" y="144780"/>
                </a:cubicBezTo>
                <a:cubicBezTo>
                  <a:pt x="1503418" y="144780"/>
                  <a:pt x="2260506" y="141920"/>
                  <a:pt x="2638798" y="129540"/>
                </a:cubicBezTo>
                <a:cubicBezTo>
                  <a:pt x="3665325" y="95945"/>
                  <a:pt x="4162638" y="0"/>
                  <a:pt x="5298178" y="0"/>
                </a:cubicBezTo>
                <a:close/>
              </a:path>
            </a:pathLst>
          </a:custGeom>
        </p:spPr>
      </p:pic>
      <p:pic>
        <p:nvPicPr>
          <p:cNvPr id="74" name="Picture 7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4EFF9F1-E9B6-8B46-5AEF-BBA2C84A8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8" t="49804" r="366" b="12861"/>
          <a:stretch>
            <a:fillRect/>
          </a:stretch>
        </p:blipFill>
        <p:spPr>
          <a:xfrm>
            <a:off x="3268980" y="3535680"/>
            <a:ext cx="7094562" cy="2042160"/>
          </a:xfrm>
          <a:custGeom>
            <a:avLst/>
            <a:gdLst>
              <a:gd name="connsiteX0" fmla="*/ 6042660 w 7094562"/>
              <a:gd name="connsiteY0" fmla="*/ 0 h 2042160"/>
              <a:gd name="connsiteX1" fmla="*/ 6515100 w 7094562"/>
              <a:gd name="connsiteY1" fmla="*/ 68580 h 2042160"/>
              <a:gd name="connsiteX2" fmla="*/ 7033260 w 7094562"/>
              <a:gd name="connsiteY2" fmla="*/ 327660 h 2042160"/>
              <a:gd name="connsiteX3" fmla="*/ 7025640 w 7094562"/>
              <a:gd name="connsiteY3" fmla="*/ 373380 h 2042160"/>
              <a:gd name="connsiteX4" fmla="*/ 7056120 w 7094562"/>
              <a:gd name="connsiteY4" fmla="*/ 693420 h 2042160"/>
              <a:gd name="connsiteX5" fmla="*/ 7071360 w 7094562"/>
              <a:gd name="connsiteY5" fmla="*/ 792480 h 2042160"/>
              <a:gd name="connsiteX6" fmla="*/ 7094220 w 7094562"/>
              <a:gd name="connsiteY6" fmla="*/ 868680 h 2042160"/>
              <a:gd name="connsiteX7" fmla="*/ 7086600 w 7094562"/>
              <a:gd name="connsiteY7" fmla="*/ 922020 h 2042160"/>
              <a:gd name="connsiteX8" fmla="*/ 7078980 w 7094562"/>
              <a:gd name="connsiteY8" fmla="*/ 1043940 h 2042160"/>
              <a:gd name="connsiteX9" fmla="*/ 7018020 w 7094562"/>
              <a:gd name="connsiteY9" fmla="*/ 1188720 h 2042160"/>
              <a:gd name="connsiteX10" fmla="*/ 6850380 w 7094562"/>
              <a:gd name="connsiteY10" fmla="*/ 1417320 h 2042160"/>
              <a:gd name="connsiteX11" fmla="*/ 6423660 w 7094562"/>
              <a:gd name="connsiteY11" fmla="*/ 1645920 h 2042160"/>
              <a:gd name="connsiteX12" fmla="*/ 6240780 w 7094562"/>
              <a:gd name="connsiteY12" fmla="*/ 1775460 h 2042160"/>
              <a:gd name="connsiteX13" fmla="*/ 5585460 w 7094562"/>
              <a:gd name="connsiteY13" fmla="*/ 2004060 h 2042160"/>
              <a:gd name="connsiteX14" fmla="*/ 5257800 w 7094562"/>
              <a:gd name="connsiteY14" fmla="*/ 2019300 h 2042160"/>
              <a:gd name="connsiteX15" fmla="*/ 5006340 w 7094562"/>
              <a:gd name="connsiteY15" fmla="*/ 2034540 h 2042160"/>
              <a:gd name="connsiteX16" fmla="*/ 4457700 w 7094562"/>
              <a:gd name="connsiteY16" fmla="*/ 2042160 h 2042160"/>
              <a:gd name="connsiteX17" fmla="*/ 3192780 w 7094562"/>
              <a:gd name="connsiteY17" fmla="*/ 1988820 h 2042160"/>
              <a:gd name="connsiteX18" fmla="*/ 2819400 w 7094562"/>
              <a:gd name="connsiteY18" fmla="*/ 1950720 h 2042160"/>
              <a:gd name="connsiteX19" fmla="*/ 2346960 w 7094562"/>
              <a:gd name="connsiteY19" fmla="*/ 1866900 h 2042160"/>
              <a:gd name="connsiteX20" fmla="*/ 2186940 w 7094562"/>
              <a:gd name="connsiteY20" fmla="*/ 1821180 h 2042160"/>
              <a:gd name="connsiteX21" fmla="*/ 1866900 w 7094562"/>
              <a:gd name="connsiteY21" fmla="*/ 1653540 h 2042160"/>
              <a:gd name="connsiteX22" fmla="*/ 1722120 w 7094562"/>
              <a:gd name="connsiteY22" fmla="*/ 1569720 h 2042160"/>
              <a:gd name="connsiteX23" fmla="*/ 1569720 w 7094562"/>
              <a:gd name="connsiteY23" fmla="*/ 1478280 h 2042160"/>
              <a:gd name="connsiteX24" fmla="*/ 1234440 w 7094562"/>
              <a:gd name="connsiteY24" fmla="*/ 1348740 h 2042160"/>
              <a:gd name="connsiteX25" fmla="*/ 975360 w 7094562"/>
              <a:gd name="connsiteY25" fmla="*/ 1280160 h 2042160"/>
              <a:gd name="connsiteX26" fmla="*/ 822960 w 7094562"/>
              <a:gd name="connsiteY26" fmla="*/ 1234440 h 2042160"/>
              <a:gd name="connsiteX27" fmla="*/ 586740 w 7094562"/>
              <a:gd name="connsiteY27" fmla="*/ 1188720 h 2042160"/>
              <a:gd name="connsiteX28" fmla="*/ 342900 w 7094562"/>
              <a:gd name="connsiteY28" fmla="*/ 1089660 h 2042160"/>
              <a:gd name="connsiteX29" fmla="*/ 167640 w 7094562"/>
              <a:gd name="connsiteY29" fmla="*/ 1005840 h 2042160"/>
              <a:gd name="connsiteX30" fmla="*/ 30480 w 7094562"/>
              <a:gd name="connsiteY30" fmla="*/ 853440 h 2042160"/>
              <a:gd name="connsiteX31" fmla="*/ 22860 w 7094562"/>
              <a:gd name="connsiteY31" fmla="*/ 822960 h 2042160"/>
              <a:gd name="connsiteX32" fmla="*/ 15240 w 7094562"/>
              <a:gd name="connsiteY32" fmla="*/ 777240 h 2042160"/>
              <a:gd name="connsiteX33" fmla="*/ 0 w 7094562"/>
              <a:gd name="connsiteY33" fmla="*/ 731520 h 2042160"/>
              <a:gd name="connsiteX34" fmla="*/ 53340 w 7094562"/>
              <a:gd name="connsiteY34" fmla="*/ 693420 h 2042160"/>
              <a:gd name="connsiteX35" fmla="*/ 93499 w 7094562"/>
              <a:gd name="connsiteY35" fmla="*/ 684595 h 2042160"/>
              <a:gd name="connsiteX36" fmla="*/ 86749 w 7094562"/>
              <a:gd name="connsiteY36" fmla="*/ 688398 h 2042160"/>
              <a:gd name="connsiteX37" fmla="*/ 84571 w 7094562"/>
              <a:gd name="connsiteY37" fmla="*/ 689526 h 2042160"/>
              <a:gd name="connsiteX38" fmla="*/ 86326 w 7094562"/>
              <a:gd name="connsiteY38" fmla="*/ 688636 h 2042160"/>
              <a:gd name="connsiteX39" fmla="*/ 86749 w 7094562"/>
              <a:gd name="connsiteY39" fmla="*/ 688398 h 2042160"/>
              <a:gd name="connsiteX40" fmla="*/ 94385 w 7094562"/>
              <a:gd name="connsiteY40" fmla="*/ 684442 h 2042160"/>
              <a:gd name="connsiteX41" fmla="*/ 121920 w 7094562"/>
              <a:gd name="connsiteY41" fmla="*/ 670560 h 2042160"/>
              <a:gd name="connsiteX42" fmla="*/ 220980 w 7094562"/>
              <a:gd name="connsiteY42" fmla="*/ 632460 h 2042160"/>
              <a:gd name="connsiteX43" fmla="*/ 281940 w 7094562"/>
              <a:gd name="connsiteY43" fmla="*/ 624840 h 2042160"/>
              <a:gd name="connsiteX44" fmla="*/ 365760 w 7094562"/>
              <a:gd name="connsiteY44" fmla="*/ 601980 h 2042160"/>
              <a:gd name="connsiteX45" fmla="*/ 487680 w 7094562"/>
              <a:gd name="connsiteY45" fmla="*/ 571500 h 2042160"/>
              <a:gd name="connsiteX46" fmla="*/ 807720 w 7094562"/>
              <a:gd name="connsiteY46" fmla="*/ 518160 h 2042160"/>
              <a:gd name="connsiteX47" fmla="*/ 1234440 w 7094562"/>
              <a:gd name="connsiteY47" fmla="*/ 510540 h 2042160"/>
              <a:gd name="connsiteX48" fmla="*/ 1485900 w 7094562"/>
              <a:gd name="connsiteY48" fmla="*/ 480060 h 2042160"/>
              <a:gd name="connsiteX49" fmla="*/ 2034540 w 7094562"/>
              <a:gd name="connsiteY49" fmla="*/ 464820 h 2042160"/>
              <a:gd name="connsiteX50" fmla="*/ 2324100 w 7094562"/>
              <a:gd name="connsiteY50" fmla="*/ 502920 h 2042160"/>
              <a:gd name="connsiteX51" fmla="*/ 2575560 w 7094562"/>
              <a:gd name="connsiteY51" fmla="*/ 571500 h 2042160"/>
              <a:gd name="connsiteX52" fmla="*/ 2773680 w 7094562"/>
              <a:gd name="connsiteY52" fmla="*/ 609600 h 2042160"/>
              <a:gd name="connsiteX53" fmla="*/ 2948940 w 7094562"/>
              <a:gd name="connsiteY53" fmla="*/ 670560 h 2042160"/>
              <a:gd name="connsiteX54" fmla="*/ 3131820 w 7094562"/>
              <a:gd name="connsiteY54" fmla="*/ 716280 h 2042160"/>
              <a:gd name="connsiteX55" fmla="*/ 3604260 w 7094562"/>
              <a:gd name="connsiteY55" fmla="*/ 685800 h 2042160"/>
              <a:gd name="connsiteX56" fmla="*/ 3710940 w 7094562"/>
              <a:gd name="connsiteY56" fmla="*/ 678180 h 2042160"/>
              <a:gd name="connsiteX57" fmla="*/ 4099560 w 7094562"/>
              <a:gd name="connsiteY57" fmla="*/ 624840 h 2042160"/>
              <a:gd name="connsiteX58" fmla="*/ 4221480 w 7094562"/>
              <a:gd name="connsiteY58" fmla="*/ 586740 h 2042160"/>
              <a:gd name="connsiteX59" fmla="*/ 4267200 w 7094562"/>
              <a:gd name="connsiteY59" fmla="*/ 563880 h 2042160"/>
              <a:gd name="connsiteX60" fmla="*/ 4366260 w 7094562"/>
              <a:gd name="connsiteY60" fmla="*/ 457200 h 2042160"/>
              <a:gd name="connsiteX61" fmla="*/ 4465320 w 7094562"/>
              <a:gd name="connsiteY61" fmla="*/ 373380 h 2042160"/>
              <a:gd name="connsiteX62" fmla="*/ 4533900 w 7094562"/>
              <a:gd name="connsiteY62" fmla="*/ 320040 h 2042160"/>
              <a:gd name="connsiteX63" fmla="*/ 4632960 w 7094562"/>
              <a:gd name="connsiteY63" fmla="*/ 251460 h 2042160"/>
              <a:gd name="connsiteX64" fmla="*/ 5067300 w 7094562"/>
              <a:gd name="connsiteY64" fmla="*/ 243840 h 2042160"/>
              <a:gd name="connsiteX65" fmla="*/ 5577840 w 7094562"/>
              <a:gd name="connsiteY65" fmla="*/ 121920 h 2042160"/>
              <a:gd name="connsiteX66" fmla="*/ 6042660 w 7094562"/>
              <a:gd name="connsiteY66" fmla="*/ 0 h 204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7094562" h="2042160">
                <a:moveTo>
                  <a:pt x="6042660" y="0"/>
                </a:moveTo>
                <a:cubicBezTo>
                  <a:pt x="6227301" y="10861"/>
                  <a:pt x="6342909" y="1617"/>
                  <a:pt x="6515100" y="68580"/>
                </a:cubicBezTo>
                <a:cubicBezTo>
                  <a:pt x="6682788" y="133792"/>
                  <a:pt x="6870344" y="239414"/>
                  <a:pt x="7033260" y="327660"/>
                </a:cubicBezTo>
                <a:cubicBezTo>
                  <a:pt x="7031990" y="335280"/>
                  <a:pt x="7020317" y="365928"/>
                  <a:pt x="7025640" y="373380"/>
                </a:cubicBezTo>
                <a:cubicBezTo>
                  <a:pt x="7106579" y="486695"/>
                  <a:pt x="7047047" y="348649"/>
                  <a:pt x="7056120" y="693420"/>
                </a:cubicBezTo>
                <a:cubicBezTo>
                  <a:pt x="7057731" y="704699"/>
                  <a:pt x="7067836" y="778383"/>
                  <a:pt x="7071360" y="792480"/>
                </a:cubicBezTo>
                <a:cubicBezTo>
                  <a:pt x="7077792" y="818207"/>
                  <a:pt x="7091122" y="842343"/>
                  <a:pt x="7094220" y="868680"/>
                </a:cubicBezTo>
                <a:cubicBezTo>
                  <a:pt x="7096319" y="886517"/>
                  <a:pt x="7088156" y="904127"/>
                  <a:pt x="7086600" y="922020"/>
                </a:cubicBezTo>
                <a:cubicBezTo>
                  <a:pt x="7083073" y="962586"/>
                  <a:pt x="7081520" y="1003300"/>
                  <a:pt x="7078980" y="1043940"/>
                </a:cubicBezTo>
                <a:cubicBezTo>
                  <a:pt x="7058660" y="1092200"/>
                  <a:pt x="7040827" y="1141585"/>
                  <a:pt x="7018020" y="1188720"/>
                </a:cubicBezTo>
                <a:cubicBezTo>
                  <a:pt x="6968573" y="1290911"/>
                  <a:pt x="6930128" y="1321622"/>
                  <a:pt x="6850380" y="1417320"/>
                </a:cubicBezTo>
                <a:cubicBezTo>
                  <a:pt x="6690482" y="1497269"/>
                  <a:pt x="6573063" y="1550302"/>
                  <a:pt x="6423660" y="1645920"/>
                </a:cubicBezTo>
                <a:cubicBezTo>
                  <a:pt x="6360739" y="1686189"/>
                  <a:pt x="6306554" y="1740043"/>
                  <a:pt x="6240780" y="1775460"/>
                </a:cubicBezTo>
                <a:cubicBezTo>
                  <a:pt x="5973972" y="1919126"/>
                  <a:pt x="5878155" y="1926008"/>
                  <a:pt x="5585460" y="2004060"/>
                </a:cubicBezTo>
                <a:lnTo>
                  <a:pt x="5257800" y="2019300"/>
                </a:lnTo>
                <a:cubicBezTo>
                  <a:pt x="5173942" y="2023714"/>
                  <a:pt x="5090280" y="2032142"/>
                  <a:pt x="5006340" y="2034540"/>
                </a:cubicBezTo>
                <a:lnTo>
                  <a:pt x="4457700" y="2042160"/>
                </a:lnTo>
                <a:cubicBezTo>
                  <a:pt x="4051465" y="2028152"/>
                  <a:pt x="3585146" y="2013811"/>
                  <a:pt x="3192780" y="1988820"/>
                </a:cubicBezTo>
                <a:cubicBezTo>
                  <a:pt x="3067927" y="1980868"/>
                  <a:pt x="2943669" y="1965170"/>
                  <a:pt x="2819400" y="1950720"/>
                </a:cubicBezTo>
                <a:cubicBezTo>
                  <a:pt x="2577211" y="1922559"/>
                  <a:pt x="2557740" y="1921886"/>
                  <a:pt x="2346960" y="1866900"/>
                </a:cubicBezTo>
                <a:cubicBezTo>
                  <a:pt x="2293282" y="1852897"/>
                  <a:pt x="2238662" y="1841236"/>
                  <a:pt x="2186940" y="1821180"/>
                </a:cubicBezTo>
                <a:cubicBezTo>
                  <a:pt x="2010748" y="1752861"/>
                  <a:pt x="1998828" y="1738351"/>
                  <a:pt x="1866900" y="1653540"/>
                </a:cubicBezTo>
                <a:cubicBezTo>
                  <a:pt x="1819992" y="1623385"/>
                  <a:pt x="1770154" y="1598047"/>
                  <a:pt x="1722120" y="1569720"/>
                </a:cubicBezTo>
                <a:lnTo>
                  <a:pt x="1569720" y="1478280"/>
                </a:lnTo>
                <a:cubicBezTo>
                  <a:pt x="1483065" y="1426287"/>
                  <a:pt x="1341700" y="1379880"/>
                  <a:pt x="1234440" y="1348740"/>
                </a:cubicBezTo>
                <a:cubicBezTo>
                  <a:pt x="813177" y="1226438"/>
                  <a:pt x="1358493" y="1386586"/>
                  <a:pt x="975360" y="1280160"/>
                </a:cubicBezTo>
                <a:cubicBezTo>
                  <a:pt x="924258" y="1265965"/>
                  <a:pt x="874587" y="1246588"/>
                  <a:pt x="822960" y="1234440"/>
                </a:cubicBezTo>
                <a:cubicBezTo>
                  <a:pt x="744891" y="1216071"/>
                  <a:pt x="665480" y="1203960"/>
                  <a:pt x="586740" y="1188720"/>
                </a:cubicBezTo>
                <a:cubicBezTo>
                  <a:pt x="386781" y="1150018"/>
                  <a:pt x="456242" y="1150690"/>
                  <a:pt x="342900" y="1089660"/>
                </a:cubicBezTo>
                <a:cubicBezTo>
                  <a:pt x="207969" y="1017005"/>
                  <a:pt x="501534" y="1224155"/>
                  <a:pt x="167640" y="1005840"/>
                </a:cubicBezTo>
                <a:cubicBezTo>
                  <a:pt x="138889" y="987041"/>
                  <a:pt x="41872" y="870011"/>
                  <a:pt x="30480" y="853440"/>
                </a:cubicBezTo>
                <a:cubicBezTo>
                  <a:pt x="24547" y="844810"/>
                  <a:pt x="24914" y="833229"/>
                  <a:pt x="22860" y="822960"/>
                </a:cubicBezTo>
                <a:cubicBezTo>
                  <a:pt x="19830" y="807810"/>
                  <a:pt x="18987" y="792229"/>
                  <a:pt x="15240" y="777240"/>
                </a:cubicBezTo>
                <a:cubicBezTo>
                  <a:pt x="11344" y="761655"/>
                  <a:pt x="5080" y="746760"/>
                  <a:pt x="0" y="731520"/>
                </a:cubicBezTo>
                <a:cubicBezTo>
                  <a:pt x="1753" y="730206"/>
                  <a:pt x="45912" y="696206"/>
                  <a:pt x="53340" y="693420"/>
                </a:cubicBezTo>
                <a:cubicBezTo>
                  <a:pt x="112427" y="671263"/>
                  <a:pt x="103941" y="678363"/>
                  <a:pt x="93499" y="684595"/>
                </a:cubicBezTo>
                <a:lnTo>
                  <a:pt x="86749" y="688398"/>
                </a:lnTo>
                <a:lnTo>
                  <a:pt x="84571" y="689526"/>
                </a:lnTo>
                <a:cubicBezTo>
                  <a:pt x="83569" y="690068"/>
                  <a:pt x="84496" y="689615"/>
                  <a:pt x="86326" y="688636"/>
                </a:cubicBezTo>
                <a:lnTo>
                  <a:pt x="86749" y="688398"/>
                </a:lnTo>
                <a:lnTo>
                  <a:pt x="94385" y="684442"/>
                </a:lnTo>
                <a:cubicBezTo>
                  <a:pt x="100268" y="681439"/>
                  <a:pt x="109105" y="676968"/>
                  <a:pt x="121920" y="670560"/>
                </a:cubicBezTo>
                <a:cubicBezTo>
                  <a:pt x="182297" y="658485"/>
                  <a:pt x="148436" y="668732"/>
                  <a:pt x="220980" y="632460"/>
                </a:cubicBezTo>
                <a:lnTo>
                  <a:pt x="281940" y="624840"/>
                </a:lnTo>
                <a:cubicBezTo>
                  <a:pt x="310677" y="621248"/>
                  <a:pt x="337726" y="609248"/>
                  <a:pt x="365760" y="601980"/>
                </a:cubicBezTo>
                <a:cubicBezTo>
                  <a:pt x="406310" y="591467"/>
                  <a:pt x="446701" y="580193"/>
                  <a:pt x="487680" y="571500"/>
                </a:cubicBezTo>
                <a:cubicBezTo>
                  <a:pt x="548628" y="558572"/>
                  <a:pt x="767404" y="524611"/>
                  <a:pt x="807720" y="518160"/>
                </a:cubicBezTo>
                <a:lnTo>
                  <a:pt x="1234440" y="510540"/>
                </a:lnTo>
                <a:cubicBezTo>
                  <a:pt x="1318860" y="509032"/>
                  <a:pt x="1401604" y="484877"/>
                  <a:pt x="1485900" y="480060"/>
                </a:cubicBezTo>
                <a:cubicBezTo>
                  <a:pt x="1668553" y="469623"/>
                  <a:pt x="1851660" y="469900"/>
                  <a:pt x="2034540" y="464820"/>
                </a:cubicBezTo>
                <a:cubicBezTo>
                  <a:pt x="2140442" y="474906"/>
                  <a:pt x="2221800" y="478368"/>
                  <a:pt x="2324100" y="502920"/>
                </a:cubicBezTo>
                <a:cubicBezTo>
                  <a:pt x="2408582" y="523196"/>
                  <a:pt x="2491026" y="551441"/>
                  <a:pt x="2575560" y="571500"/>
                </a:cubicBezTo>
                <a:cubicBezTo>
                  <a:pt x="2640993" y="587027"/>
                  <a:pt x="2708679" y="592355"/>
                  <a:pt x="2773680" y="609600"/>
                </a:cubicBezTo>
                <a:cubicBezTo>
                  <a:pt x="2833465" y="625461"/>
                  <a:pt x="2889661" y="652902"/>
                  <a:pt x="2948940" y="670560"/>
                </a:cubicBezTo>
                <a:cubicBezTo>
                  <a:pt x="3009161" y="688498"/>
                  <a:pt x="3070860" y="701040"/>
                  <a:pt x="3131820" y="716280"/>
                </a:cubicBezTo>
                <a:cubicBezTo>
                  <a:pt x="3450313" y="704484"/>
                  <a:pt x="3238516" y="715657"/>
                  <a:pt x="3604260" y="685800"/>
                </a:cubicBezTo>
                <a:cubicBezTo>
                  <a:pt x="3639792" y="682899"/>
                  <a:pt x="3675443" y="681482"/>
                  <a:pt x="3710940" y="678180"/>
                </a:cubicBezTo>
                <a:cubicBezTo>
                  <a:pt x="3848331" y="665399"/>
                  <a:pt x="3966500" y="656354"/>
                  <a:pt x="4099560" y="624840"/>
                </a:cubicBezTo>
                <a:cubicBezTo>
                  <a:pt x="4140992" y="615027"/>
                  <a:pt x="4181465" y="601291"/>
                  <a:pt x="4221480" y="586740"/>
                </a:cubicBezTo>
                <a:cubicBezTo>
                  <a:pt x="4237493" y="580917"/>
                  <a:pt x="4253569" y="574103"/>
                  <a:pt x="4267200" y="563880"/>
                </a:cubicBezTo>
                <a:cubicBezTo>
                  <a:pt x="4293582" y="544094"/>
                  <a:pt x="4346872" y="477973"/>
                  <a:pt x="4366260" y="457200"/>
                </a:cubicBezTo>
                <a:cubicBezTo>
                  <a:pt x="4436586" y="381851"/>
                  <a:pt x="4395740" y="424406"/>
                  <a:pt x="4465320" y="373380"/>
                </a:cubicBezTo>
                <a:cubicBezTo>
                  <a:pt x="4488674" y="356254"/>
                  <a:pt x="4510479" y="337074"/>
                  <a:pt x="4533900" y="320040"/>
                </a:cubicBezTo>
                <a:cubicBezTo>
                  <a:pt x="4566380" y="296418"/>
                  <a:pt x="4596046" y="267280"/>
                  <a:pt x="4632960" y="251460"/>
                </a:cubicBezTo>
                <a:cubicBezTo>
                  <a:pt x="4746854" y="202648"/>
                  <a:pt x="4997432" y="240513"/>
                  <a:pt x="5067300" y="243840"/>
                </a:cubicBezTo>
                <a:lnTo>
                  <a:pt x="5577840" y="121920"/>
                </a:lnTo>
                <a:cubicBezTo>
                  <a:pt x="5733640" y="84714"/>
                  <a:pt x="5887720" y="40640"/>
                  <a:pt x="6042660" y="0"/>
                </a:cubicBezTo>
                <a:close/>
              </a:path>
            </a:pathLst>
          </a:custGeom>
        </p:spPr>
      </p:pic>
      <p:pic>
        <p:nvPicPr>
          <p:cNvPr id="73" name="Picture 7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81A145C-29C5-8181-F314-2897AD08D5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2" t="50265" r="90211" b="49608"/>
          <a:stretch>
            <a:fillRect/>
          </a:stretch>
        </p:blipFill>
        <p:spPr>
          <a:xfrm>
            <a:off x="2044536" y="3560937"/>
            <a:ext cx="8082" cy="6946"/>
          </a:xfrm>
          <a:custGeom>
            <a:avLst/>
            <a:gdLst>
              <a:gd name="connsiteX0" fmla="*/ 0 w 8082"/>
              <a:gd name="connsiteY0" fmla="*/ 0 h 6946"/>
              <a:gd name="connsiteX1" fmla="*/ 7334 w 8082"/>
              <a:gd name="connsiteY1" fmla="*/ 6258 h 6946"/>
              <a:gd name="connsiteX2" fmla="*/ 822 w 8082"/>
              <a:gd name="connsiteY2" fmla="*/ 811 h 6946"/>
              <a:gd name="connsiteX3" fmla="*/ 0 w 8082"/>
              <a:gd name="connsiteY3" fmla="*/ 0 h 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2" h="6946">
                <a:moveTo>
                  <a:pt x="0" y="0"/>
                </a:moveTo>
                <a:lnTo>
                  <a:pt x="7334" y="6258"/>
                </a:lnTo>
                <a:cubicBezTo>
                  <a:pt x="10090" y="8683"/>
                  <a:pt x="4632" y="4182"/>
                  <a:pt x="822" y="811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2" name="Picture 7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9727F9C-F125-7477-01BD-298767B7F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47" r="77040" b="25538"/>
          <a:stretch>
            <a:fillRect/>
          </a:stretch>
        </p:blipFill>
        <p:spPr>
          <a:xfrm>
            <a:off x="1143000" y="3718560"/>
            <a:ext cx="2133600" cy="1165860"/>
          </a:xfrm>
          <a:custGeom>
            <a:avLst/>
            <a:gdLst>
              <a:gd name="connsiteX0" fmla="*/ 0 w 2133600"/>
              <a:gd name="connsiteY0" fmla="*/ 0 h 1165860"/>
              <a:gd name="connsiteX1" fmla="*/ 2133600 w 2133600"/>
              <a:gd name="connsiteY1" fmla="*/ 0 h 1165860"/>
              <a:gd name="connsiteX2" fmla="*/ 2133600 w 2133600"/>
              <a:gd name="connsiteY2" fmla="*/ 1165860 h 1165860"/>
              <a:gd name="connsiteX3" fmla="*/ 0 w 2133600"/>
              <a:gd name="connsiteY3" fmla="*/ 1165860 h 1165860"/>
              <a:gd name="connsiteX4" fmla="*/ 0 w 2133600"/>
              <a:gd name="connsiteY4" fmla="*/ 0 h 116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1165860">
                <a:moveTo>
                  <a:pt x="0" y="0"/>
                </a:moveTo>
                <a:lnTo>
                  <a:pt x="2133600" y="0"/>
                </a:lnTo>
                <a:lnTo>
                  <a:pt x="2133600" y="1165860"/>
                </a:lnTo>
                <a:lnTo>
                  <a:pt x="0" y="11658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1" name="Picture 7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EF52CE5-2399-12B4-F852-CEDCC0490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76" r="70234"/>
          <a:stretch>
            <a:fillRect/>
          </a:stretch>
        </p:blipFill>
        <p:spPr>
          <a:xfrm>
            <a:off x="1143000" y="4945381"/>
            <a:ext cx="2766060" cy="1335931"/>
          </a:xfrm>
          <a:custGeom>
            <a:avLst/>
            <a:gdLst>
              <a:gd name="connsiteX0" fmla="*/ 0 w 2766060"/>
              <a:gd name="connsiteY0" fmla="*/ 0 h 1335931"/>
              <a:gd name="connsiteX1" fmla="*/ 2766060 w 2766060"/>
              <a:gd name="connsiteY1" fmla="*/ 0 h 1335931"/>
              <a:gd name="connsiteX2" fmla="*/ 2766060 w 2766060"/>
              <a:gd name="connsiteY2" fmla="*/ 1335931 h 1335931"/>
              <a:gd name="connsiteX3" fmla="*/ 0 w 2766060"/>
              <a:gd name="connsiteY3" fmla="*/ 1335931 h 1335931"/>
              <a:gd name="connsiteX4" fmla="*/ 0 w 2766060"/>
              <a:gd name="connsiteY4" fmla="*/ 0 h 133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6060" h="1335931">
                <a:moveTo>
                  <a:pt x="0" y="0"/>
                </a:moveTo>
                <a:lnTo>
                  <a:pt x="2766060" y="0"/>
                </a:lnTo>
                <a:lnTo>
                  <a:pt x="2766060" y="1335931"/>
                </a:lnTo>
                <a:lnTo>
                  <a:pt x="0" y="133593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0" name="Picture 6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9244E6F-D305-6B31-0E28-537ABA2410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t="-7174" r="62203" b="100000"/>
          <a:stretch>
            <a:fillRect/>
          </a:stretch>
        </p:blipFill>
        <p:spPr>
          <a:xfrm>
            <a:off x="1143254" y="419101"/>
            <a:ext cx="3512066" cy="392421"/>
          </a:xfrm>
          <a:custGeom>
            <a:avLst/>
            <a:gdLst>
              <a:gd name="connsiteX0" fmla="*/ 2148586 w 3512066"/>
              <a:gd name="connsiteY0" fmla="*/ 0 h 392421"/>
              <a:gd name="connsiteX1" fmla="*/ 2834386 w 3512066"/>
              <a:gd name="connsiteY1" fmla="*/ 60960 h 392421"/>
              <a:gd name="connsiteX2" fmla="*/ 3200146 w 3512066"/>
              <a:gd name="connsiteY2" fmla="*/ 160020 h 392421"/>
              <a:gd name="connsiteX3" fmla="*/ 3484614 w 3512066"/>
              <a:gd name="connsiteY3" fmla="*/ 366914 h 392421"/>
              <a:gd name="connsiteX4" fmla="*/ 3512066 w 3512066"/>
              <a:gd name="connsiteY4" fmla="*/ 392421 h 392421"/>
              <a:gd name="connsiteX5" fmla="*/ 0 w 3512066"/>
              <a:gd name="connsiteY5" fmla="*/ 392421 h 392421"/>
              <a:gd name="connsiteX6" fmla="*/ 88639 w 3512066"/>
              <a:gd name="connsiteY6" fmla="*/ 326981 h 392421"/>
              <a:gd name="connsiteX7" fmla="*/ 197866 w 3512066"/>
              <a:gd name="connsiteY7" fmla="*/ 259080 h 392421"/>
              <a:gd name="connsiteX8" fmla="*/ 883666 w 3512066"/>
              <a:gd name="connsiteY8" fmla="*/ 91440 h 392421"/>
              <a:gd name="connsiteX9" fmla="*/ 1264666 w 3512066"/>
              <a:gd name="connsiteY9" fmla="*/ 68580 h 392421"/>
              <a:gd name="connsiteX10" fmla="*/ 1615186 w 3512066"/>
              <a:gd name="connsiteY10" fmla="*/ 30480 h 392421"/>
              <a:gd name="connsiteX11" fmla="*/ 2148586 w 3512066"/>
              <a:gd name="connsiteY11" fmla="*/ 0 h 39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12066" h="392421">
                <a:moveTo>
                  <a:pt x="2148586" y="0"/>
                </a:moveTo>
                <a:cubicBezTo>
                  <a:pt x="2479340" y="7037"/>
                  <a:pt x="2516776" y="-8844"/>
                  <a:pt x="2834386" y="60960"/>
                </a:cubicBezTo>
                <a:cubicBezTo>
                  <a:pt x="2957754" y="88074"/>
                  <a:pt x="3083732" y="111004"/>
                  <a:pt x="3200146" y="160020"/>
                </a:cubicBezTo>
                <a:cubicBezTo>
                  <a:pt x="3281149" y="194126"/>
                  <a:pt x="3387113" y="278807"/>
                  <a:pt x="3484614" y="366914"/>
                </a:cubicBezTo>
                <a:lnTo>
                  <a:pt x="3512066" y="392421"/>
                </a:lnTo>
                <a:lnTo>
                  <a:pt x="0" y="392421"/>
                </a:lnTo>
                <a:lnTo>
                  <a:pt x="88639" y="326981"/>
                </a:lnTo>
                <a:cubicBezTo>
                  <a:pt x="123350" y="301354"/>
                  <a:pt x="158910" y="277224"/>
                  <a:pt x="197866" y="259080"/>
                </a:cubicBezTo>
                <a:cubicBezTo>
                  <a:pt x="457278" y="138258"/>
                  <a:pt x="607230" y="134441"/>
                  <a:pt x="883666" y="91440"/>
                </a:cubicBezTo>
                <a:cubicBezTo>
                  <a:pt x="1010666" y="83820"/>
                  <a:pt x="1137877" y="79146"/>
                  <a:pt x="1264666" y="68580"/>
                </a:cubicBezTo>
                <a:cubicBezTo>
                  <a:pt x="1381788" y="58820"/>
                  <a:pt x="1498213" y="41892"/>
                  <a:pt x="1615186" y="30480"/>
                </a:cubicBezTo>
                <a:cubicBezTo>
                  <a:pt x="1900360" y="2658"/>
                  <a:pt x="1868639" y="8234"/>
                  <a:pt x="2148586" y="0"/>
                </a:cubicBezTo>
                <a:close/>
              </a:path>
            </a:pathLst>
          </a:custGeom>
        </p:spPr>
      </p:pic>
      <p:pic>
        <p:nvPicPr>
          <p:cNvPr id="69" name="Picture 6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FF0B995-472C-7087-442C-A88827A4BA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997" b="99997"/>
          <a:stretch>
            <a:fillRect/>
          </a:stretch>
        </p:blipFill>
        <p:spPr>
          <a:xfrm>
            <a:off x="1143000" y="811521"/>
            <a:ext cx="254" cy="188"/>
          </a:xfrm>
          <a:custGeom>
            <a:avLst/>
            <a:gdLst>
              <a:gd name="connsiteX0" fmla="*/ 0 w 254"/>
              <a:gd name="connsiteY0" fmla="*/ 0 h 188"/>
              <a:gd name="connsiteX1" fmla="*/ 254 w 254"/>
              <a:gd name="connsiteY1" fmla="*/ 0 h 188"/>
              <a:gd name="connsiteX2" fmla="*/ 0 w 254"/>
              <a:gd name="connsiteY2" fmla="*/ 188 h 188"/>
              <a:gd name="connsiteX3" fmla="*/ 0 w 254"/>
              <a:gd name="connsiteY3" fmla="*/ 0 h 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" h="188">
                <a:moveTo>
                  <a:pt x="0" y="0"/>
                </a:moveTo>
                <a:lnTo>
                  <a:pt x="254" y="0"/>
                </a:lnTo>
                <a:lnTo>
                  <a:pt x="0" y="18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7" name="Picture 6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FB511D9-A4F4-BA8A-4B8E-0A0F76CF9C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1" t="3" r="100000" b="76812"/>
          <a:stretch>
            <a:fillRect/>
          </a:stretch>
        </p:blipFill>
        <p:spPr>
          <a:xfrm>
            <a:off x="909677" y="811710"/>
            <a:ext cx="233323" cy="1268121"/>
          </a:xfrm>
          <a:custGeom>
            <a:avLst/>
            <a:gdLst>
              <a:gd name="connsiteX0" fmla="*/ 233323 w 233323"/>
              <a:gd name="connsiteY0" fmla="*/ 0 h 1268121"/>
              <a:gd name="connsiteX1" fmla="*/ 233323 w 233323"/>
              <a:gd name="connsiteY1" fmla="*/ 1268121 h 1268121"/>
              <a:gd name="connsiteX2" fmla="*/ 220702 w 233323"/>
              <a:gd name="connsiteY2" fmla="*/ 1247345 h 1268121"/>
              <a:gd name="connsiteX3" fmla="*/ 73303 w 233323"/>
              <a:gd name="connsiteY3" fmla="*/ 902791 h 1268121"/>
              <a:gd name="connsiteX4" fmla="*/ 27583 w 233323"/>
              <a:gd name="connsiteY4" fmla="*/ 300811 h 1268121"/>
              <a:gd name="connsiteX5" fmla="*/ 218083 w 233323"/>
              <a:gd name="connsiteY5" fmla="*/ 11251 h 1268121"/>
              <a:gd name="connsiteX6" fmla="*/ 233323 w 233323"/>
              <a:gd name="connsiteY6" fmla="*/ 0 h 1268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3323" h="1268121">
                <a:moveTo>
                  <a:pt x="233323" y="0"/>
                </a:moveTo>
                <a:lnTo>
                  <a:pt x="233323" y="1268121"/>
                </a:lnTo>
                <a:lnTo>
                  <a:pt x="220702" y="1247345"/>
                </a:lnTo>
                <a:cubicBezTo>
                  <a:pt x="153449" y="1138823"/>
                  <a:pt x="139253" y="1123722"/>
                  <a:pt x="73303" y="902791"/>
                </a:cubicBezTo>
                <a:cubicBezTo>
                  <a:pt x="18898" y="720534"/>
                  <a:pt x="-33844" y="489643"/>
                  <a:pt x="27583" y="300811"/>
                </a:cubicBezTo>
                <a:cubicBezTo>
                  <a:pt x="63323" y="190943"/>
                  <a:pt x="154583" y="107771"/>
                  <a:pt x="218083" y="11251"/>
                </a:cubicBezTo>
                <a:lnTo>
                  <a:pt x="233323" y="0"/>
                </a:lnTo>
                <a:close/>
              </a:path>
            </a:pathLst>
          </a:custGeom>
        </p:spPr>
      </p:pic>
      <p:pic>
        <p:nvPicPr>
          <p:cNvPr id="65" name="Picture 6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8B45021-7353-0F29-2E16-054879F18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" t="31087" r="97216" b="68317"/>
          <a:stretch>
            <a:fillRect/>
          </a:stretch>
        </p:blipFill>
        <p:spPr>
          <a:xfrm>
            <a:off x="1387087" y="2511914"/>
            <a:ext cx="14598" cy="32593"/>
          </a:xfrm>
          <a:custGeom>
            <a:avLst/>
            <a:gdLst>
              <a:gd name="connsiteX0" fmla="*/ 409 w 14598"/>
              <a:gd name="connsiteY0" fmla="*/ 537 h 32593"/>
              <a:gd name="connsiteX1" fmla="*/ 13459 w 14598"/>
              <a:gd name="connsiteY1" fmla="*/ 28567 h 32593"/>
              <a:gd name="connsiteX2" fmla="*/ 14598 w 14598"/>
              <a:gd name="connsiteY2" fmla="*/ 32593 h 32593"/>
              <a:gd name="connsiteX3" fmla="*/ 7554 w 14598"/>
              <a:gd name="connsiteY3" fmla="*/ 17448 h 32593"/>
              <a:gd name="connsiteX4" fmla="*/ 409 w 14598"/>
              <a:gd name="connsiteY4" fmla="*/ 537 h 3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98" h="32593">
                <a:moveTo>
                  <a:pt x="409" y="537"/>
                </a:moveTo>
                <a:cubicBezTo>
                  <a:pt x="2273" y="3664"/>
                  <a:pt x="10023" y="19701"/>
                  <a:pt x="13459" y="28567"/>
                </a:cubicBezTo>
                <a:lnTo>
                  <a:pt x="14598" y="32593"/>
                </a:lnTo>
                <a:lnTo>
                  <a:pt x="7554" y="17448"/>
                </a:lnTo>
                <a:cubicBezTo>
                  <a:pt x="541" y="2106"/>
                  <a:pt x="-833" y="-1547"/>
                  <a:pt x="409" y="537"/>
                </a:cubicBezTo>
                <a:close/>
              </a:path>
            </a:pathLst>
          </a:custGeom>
        </p:spPr>
      </p:pic>
      <p:pic>
        <p:nvPicPr>
          <p:cNvPr id="64" name="Picture 6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BE0DC14-3AF6-FC46-78A2-199256955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7" t="53147" r="100000" b="25538"/>
          <a:stretch>
            <a:fillRect/>
          </a:stretch>
        </p:blipFill>
        <p:spPr>
          <a:xfrm>
            <a:off x="988976" y="3718560"/>
            <a:ext cx="154024" cy="1165860"/>
          </a:xfrm>
          <a:custGeom>
            <a:avLst/>
            <a:gdLst>
              <a:gd name="connsiteX0" fmla="*/ 0 w 154024"/>
              <a:gd name="connsiteY0" fmla="*/ 0 h 1165860"/>
              <a:gd name="connsiteX1" fmla="*/ 154024 w 154024"/>
              <a:gd name="connsiteY1" fmla="*/ 0 h 1165860"/>
              <a:gd name="connsiteX2" fmla="*/ 154024 w 154024"/>
              <a:gd name="connsiteY2" fmla="*/ 1165860 h 1165860"/>
              <a:gd name="connsiteX3" fmla="*/ 0 w 154024"/>
              <a:gd name="connsiteY3" fmla="*/ 1165860 h 1165860"/>
              <a:gd name="connsiteX4" fmla="*/ 0 w 154024"/>
              <a:gd name="connsiteY4" fmla="*/ 0 h 116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024" h="1165860">
                <a:moveTo>
                  <a:pt x="0" y="0"/>
                </a:moveTo>
                <a:lnTo>
                  <a:pt x="154024" y="0"/>
                </a:lnTo>
                <a:lnTo>
                  <a:pt x="154024" y="1165860"/>
                </a:lnTo>
                <a:lnTo>
                  <a:pt x="0" y="116586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3" name="Picture 6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3731F6A-6633-5385-0375-95A973A8E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4" t="62389" r="75778" b="37586"/>
          <a:stretch>
            <a:fillRect/>
          </a:stretch>
        </p:blipFill>
        <p:spPr>
          <a:xfrm>
            <a:off x="3391240" y="4224079"/>
            <a:ext cx="2589" cy="1359"/>
          </a:xfrm>
          <a:custGeom>
            <a:avLst/>
            <a:gdLst>
              <a:gd name="connsiteX0" fmla="*/ 2589 w 2589"/>
              <a:gd name="connsiteY0" fmla="*/ 0 h 1359"/>
              <a:gd name="connsiteX1" fmla="*/ 2166 w 2589"/>
              <a:gd name="connsiteY1" fmla="*/ 238 h 1359"/>
              <a:gd name="connsiteX2" fmla="*/ 411 w 2589"/>
              <a:gd name="connsiteY2" fmla="*/ 1128 h 1359"/>
              <a:gd name="connsiteX3" fmla="*/ 2589 w 2589"/>
              <a:gd name="connsiteY3" fmla="*/ 0 h 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9" h="1359">
                <a:moveTo>
                  <a:pt x="2589" y="0"/>
                </a:moveTo>
                <a:lnTo>
                  <a:pt x="2166" y="238"/>
                </a:lnTo>
                <a:cubicBezTo>
                  <a:pt x="336" y="1217"/>
                  <a:pt x="-591" y="1670"/>
                  <a:pt x="411" y="1128"/>
                </a:cubicBezTo>
                <a:lnTo>
                  <a:pt x="2589" y="0"/>
                </a:lnTo>
                <a:close/>
              </a:path>
            </a:pathLst>
          </a:custGeom>
        </p:spPr>
      </p:pic>
      <p:pic>
        <p:nvPicPr>
          <p:cNvPr id="62" name="Picture 6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A4F9BB6-FC1C-B7B8-57FC-7A50C4B35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7" t="75576" r="70234" b="-2463"/>
          <a:stretch>
            <a:fillRect/>
          </a:stretch>
        </p:blipFill>
        <p:spPr>
          <a:xfrm>
            <a:off x="988976" y="4945380"/>
            <a:ext cx="2920084" cy="1470660"/>
          </a:xfrm>
          <a:custGeom>
            <a:avLst/>
            <a:gdLst>
              <a:gd name="connsiteX0" fmla="*/ 0 w 2920084"/>
              <a:gd name="connsiteY0" fmla="*/ 0 h 1470660"/>
              <a:gd name="connsiteX1" fmla="*/ 154024 w 2920084"/>
              <a:gd name="connsiteY1" fmla="*/ 0 h 1470660"/>
              <a:gd name="connsiteX2" fmla="*/ 154024 w 2920084"/>
              <a:gd name="connsiteY2" fmla="*/ 1335931 h 1470660"/>
              <a:gd name="connsiteX3" fmla="*/ 2920084 w 2920084"/>
              <a:gd name="connsiteY3" fmla="*/ 1335931 h 1470660"/>
              <a:gd name="connsiteX4" fmla="*/ 2920084 w 2920084"/>
              <a:gd name="connsiteY4" fmla="*/ 1470660 h 1470660"/>
              <a:gd name="connsiteX5" fmla="*/ 0 w 2920084"/>
              <a:gd name="connsiteY5" fmla="*/ 1470660 h 1470660"/>
              <a:gd name="connsiteX6" fmla="*/ 0 w 2920084"/>
              <a:gd name="connsiteY6" fmla="*/ 0 h 14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20084" h="1470660">
                <a:moveTo>
                  <a:pt x="0" y="0"/>
                </a:moveTo>
                <a:lnTo>
                  <a:pt x="154024" y="0"/>
                </a:lnTo>
                <a:lnTo>
                  <a:pt x="154024" y="1335931"/>
                </a:lnTo>
                <a:lnTo>
                  <a:pt x="2920084" y="1335931"/>
                </a:lnTo>
                <a:lnTo>
                  <a:pt x="2920084" y="1470660"/>
                </a:lnTo>
                <a:lnTo>
                  <a:pt x="0" y="1470660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B405DA5-1A9A-6399-7AA4-1FA3B8D2CF81}"/>
              </a:ext>
            </a:extLst>
          </p:cNvPr>
          <p:cNvCxnSpPr>
            <a:cxnSpLocks/>
          </p:cNvCxnSpPr>
          <p:nvPr/>
        </p:nvCxnSpPr>
        <p:spPr>
          <a:xfrm>
            <a:off x="2513326" y="2654305"/>
            <a:ext cx="5162960" cy="1457652"/>
          </a:xfrm>
          <a:prstGeom prst="bentConnector3">
            <a:avLst>
              <a:gd name="adj1" fmla="val 3043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48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BEE84-1614-62B9-5D39-BF48413BB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url-</a:t>
            </a:r>
            <a:r>
              <a:rPr lang="nb-NO" dirty="0" err="1"/>
              <a:t>loader</a:t>
            </a:r>
            <a:r>
              <a:rPr lang="nb-NO" dirty="0"/>
              <a:t> </a:t>
            </a:r>
          </a:p>
          <a:p>
            <a:r>
              <a:rPr lang="nb-NO" dirty="0"/>
              <a:t>file-</a:t>
            </a:r>
            <a:r>
              <a:rPr lang="nb-NO" dirty="0" err="1"/>
              <a:t>loader</a:t>
            </a:r>
            <a:endParaRPr lang="nb-NO" dirty="0"/>
          </a:p>
          <a:p>
            <a:r>
              <a:rPr lang="nb-NO" dirty="0"/>
              <a:t>style-</a:t>
            </a:r>
            <a:r>
              <a:rPr lang="nb-NO" dirty="0" err="1"/>
              <a:t>loader</a:t>
            </a:r>
            <a:endParaRPr lang="nb-NO" dirty="0"/>
          </a:p>
          <a:p>
            <a:r>
              <a:rPr lang="nb-NO" dirty="0"/>
              <a:t>ts-</a:t>
            </a:r>
            <a:r>
              <a:rPr lang="nb-NO" dirty="0" err="1"/>
              <a:t>loader</a:t>
            </a:r>
            <a:endParaRPr lang="nb-NO" dirty="0"/>
          </a:p>
          <a:p>
            <a:r>
              <a:rPr lang="nb-NO" dirty="0"/>
              <a:t>babel-</a:t>
            </a:r>
            <a:r>
              <a:rPr lang="nb-NO" dirty="0" err="1"/>
              <a:t>loader</a:t>
            </a:r>
            <a:endParaRPr lang="nb-NO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37B0478C-8D57-BF7D-EA58-9B4519983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b-NO" dirty="0" err="1"/>
              <a:t>Common</a:t>
            </a:r>
            <a:r>
              <a:rPr lang="nb-NO" dirty="0"/>
              <a:t> </a:t>
            </a:r>
            <a:r>
              <a:rPr lang="nb-NO" dirty="0" err="1"/>
              <a:t>webpack</a:t>
            </a:r>
            <a:r>
              <a:rPr lang="nb-NO" dirty="0"/>
              <a:t> </a:t>
            </a:r>
            <a:r>
              <a:rPr lang="nb-NO" dirty="0" err="1"/>
              <a:t>loaders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4585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5" name="Picture 2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D0A35A51-DC92-E58D-2E29-C507FE738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9" t="-8238" r="74455" b="108194"/>
          <a:stretch>
            <a:fillRect/>
          </a:stretch>
        </p:blipFill>
        <p:spPr>
          <a:xfrm>
            <a:off x="3204794" y="723901"/>
            <a:ext cx="8306" cy="2241"/>
          </a:xfrm>
          <a:custGeom>
            <a:avLst/>
            <a:gdLst>
              <a:gd name="connsiteX0" fmla="*/ 8306 w 8306"/>
              <a:gd name="connsiteY0" fmla="*/ 0 h 2241"/>
              <a:gd name="connsiteX1" fmla="*/ 3824 w 8306"/>
              <a:gd name="connsiteY1" fmla="*/ 2241 h 2241"/>
              <a:gd name="connsiteX2" fmla="*/ 0 w 8306"/>
              <a:gd name="connsiteY2" fmla="*/ 90 h 2241"/>
              <a:gd name="connsiteX3" fmla="*/ 8306 w 8306"/>
              <a:gd name="connsiteY3" fmla="*/ 0 h 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06" h="2241">
                <a:moveTo>
                  <a:pt x="8306" y="0"/>
                </a:moveTo>
                <a:lnTo>
                  <a:pt x="3824" y="2241"/>
                </a:lnTo>
                <a:lnTo>
                  <a:pt x="0" y="90"/>
                </a:lnTo>
                <a:lnTo>
                  <a:pt x="8306" y="0"/>
                </a:lnTo>
                <a:close/>
              </a:path>
            </a:pathLst>
          </a:custGeom>
        </p:spPr>
      </p:pic>
      <p:pic>
        <p:nvPicPr>
          <p:cNvPr id="24" name="Picture 2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DCFEA789-CA2E-9BC2-4787-A25D2619E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-8194" r="73296" b="106748"/>
          <a:stretch>
            <a:fillRect/>
          </a:stretch>
        </p:blipFill>
        <p:spPr>
          <a:xfrm>
            <a:off x="3111500" y="726142"/>
            <a:ext cx="228600" cy="73959"/>
          </a:xfrm>
          <a:custGeom>
            <a:avLst/>
            <a:gdLst>
              <a:gd name="connsiteX0" fmla="*/ 97118 w 228600"/>
              <a:gd name="connsiteY0" fmla="*/ 0 h 73959"/>
              <a:gd name="connsiteX1" fmla="*/ 228600 w 228600"/>
              <a:gd name="connsiteY1" fmla="*/ 73959 h 73959"/>
              <a:gd name="connsiteX2" fmla="*/ 0 w 228600"/>
              <a:gd name="connsiteY2" fmla="*/ 48559 h 73959"/>
              <a:gd name="connsiteX3" fmla="*/ 97118 w 228600"/>
              <a:gd name="connsiteY3" fmla="*/ 0 h 7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73959">
                <a:moveTo>
                  <a:pt x="97118" y="0"/>
                </a:moveTo>
                <a:lnTo>
                  <a:pt x="228600" y="73959"/>
                </a:lnTo>
                <a:lnTo>
                  <a:pt x="0" y="48559"/>
                </a:lnTo>
                <a:lnTo>
                  <a:pt x="97118" y="0"/>
                </a:lnTo>
                <a:close/>
              </a:path>
            </a:pathLst>
          </a:custGeom>
        </p:spPr>
      </p:pic>
      <p:pic>
        <p:nvPicPr>
          <p:cNvPr id="18" name="Picture 17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B4DCEBA6-4F80-20D6-4D9B-30E1DDA41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447" b="92500"/>
          <a:stretch>
            <a:fillRect/>
          </a:stretch>
        </p:blipFill>
        <p:spPr>
          <a:xfrm>
            <a:off x="413327" y="1145410"/>
            <a:ext cx="60640" cy="383778"/>
          </a:xfrm>
          <a:custGeom>
            <a:avLst/>
            <a:gdLst>
              <a:gd name="connsiteX0" fmla="*/ 0 w 60640"/>
              <a:gd name="connsiteY0" fmla="*/ 0 h 383778"/>
              <a:gd name="connsiteX1" fmla="*/ 60640 w 60640"/>
              <a:gd name="connsiteY1" fmla="*/ 0 h 383778"/>
              <a:gd name="connsiteX2" fmla="*/ 56573 w 60640"/>
              <a:gd name="connsiteY2" fmla="*/ 22990 h 383778"/>
              <a:gd name="connsiteX3" fmla="*/ 17272 w 60640"/>
              <a:gd name="connsiteY3" fmla="*/ 270847 h 383778"/>
              <a:gd name="connsiteX4" fmla="*/ 0 w 60640"/>
              <a:gd name="connsiteY4" fmla="*/ 383778 h 383778"/>
              <a:gd name="connsiteX5" fmla="*/ 0 w 60640"/>
              <a:gd name="connsiteY5" fmla="*/ 0 h 38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640" h="383778">
                <a:moveTo>
                  <a:pt x="0" y="0"/>
                </a:moveTo>
                <a:lnTo>
                  <a:pt x="60640" y="0"/>
                </a:lnTo>
                <a:lnTo>
                  <a:pt x="56573" y="22990"/>
                </a:lnTo>
                <a:cubicBezTo>
                  <a:pt x="53260" y="40935"/>
                  <a:pt x="36757" y="144607"/>
                  <a:pt x="17272" y="270847"/>
                </a:cubicBezTo>
                <a:lnTo>
                  <a:pt x="0" y="38377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7" name="Picture 26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496E1D1E-352D-68B2-6D27-C88619ADB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1" t="39913" r="61477" b="52642"/>
          <a:stretch>
            <a:fillRect/>
          </a:stretch>
        </p:blipFill>
        <p:spPr>
          <a:xfrm>
            <a:off x="4610100" y="3187700"/>
            <a:ext cx="25400" cy="381000"/>
          </a:xfrm>
          <a:custGeom>
            <a:avLst/>
            <a:gdLst>
              <a:gd name="connsiteX0" fmla="*/ 25400 w 25400"/>
              <a:gd name="connsiteY0" fmla="*/ 0 h 381000"/>
              <a:gd name="connsiteX1" fmla="*/ 25400 w 25400"/>
              <a:gd name="connsiteY1" fmla="*/ 381000 h 381000"/>
              <a:gd name="connsiteX2" fmla="*/ 0 w 25400"/>
              <a:gd name="connsiteY2" fmla="*/ 165100 h 381000"/>
              <a:gd name="connsiteX3" fmla="*/ 25400 w 25400"/>
              <a:gd name="connsiteY3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00" h="381000">
                <a:moveTo>
                  <a:pt x="25400" y="0"/>
                </a:moveTo>
                <a:lnTo>
                  <a:pt x="25400" y="381000"/>
                </a:lnTo>
                <a:cubicBezTo>
                  <a:pt x="7747" y="328040"/>
                  <a:pt x="2581" y="196076"/>
                  <a:pt x="0" y="165100"/>
                </a:cubicBezTo>
                <a:cubicBezTo>
                  <a:pt x="1439" y="153586"/>
                  <a:pt x="14822" y="26446"/>
                  <a:pt x="25400" y="0"/>
                </a:cubicBezTo>
                <a:close/>
              </a:path>
            </a:pathLst>
          </a:custGeom>
        </p:spPr>
      </p:pic>
      <p:pic>
        <p:nvPicPr>
          <p:cNvPr id="16" name="Picture 15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EFCF300D-4AE9-D861-27FB-2F57EBC35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8" t="7500" r="100000" b="29165"/>
          <a:stretch>
            <a:fillRect/>
          </a:stretch>
        </p:blipFill>
        <p:spPr>
          <a:xfrm>
            <a:off x="330201" y="1529189"/>
            <a:ext cx="83127" cy="3240763"/>
          </a:xfrm>
          <a:custGeom>
            <a:avLst/>
            <a:gdLst>
              <a:gd name="connsiteX0" fmla="*/ 83127 w 83127"/>
              <a:gd name="connsiteY0" fmla="*/ 0 h 3240763"/>
              <a:gd name="connsiteX1" fmla="*/ 83127 w 83127"/>
              <a:gd name="connsiteY1" fmla="*/ 3240763 h 3240763"/>
              <a:gd name="connsiteX2" fmla="*/ 72966 w 83127"/>
              <a:gd name="connsiteY2" fmla="*/ 3129263 h 3240763"/>
              <a:gd name="connsiteX3" fmla="*/ 63500 w 83127"/>
              <a:gd name="connsiteY3" fmla="*/ 2979312 h 3240763"/>
              <a:gd name="connsiteX4" fmla="*/ 38100 w 83127"/>
              <a:gd name="connsiteY4" fmla="*/ 2306212 h 3240763"/>
              <a:gd name="connsiteX5" fmla="*/ 12700 w 83127"/>
              <a:gd name="connsiteY5" fmla="*/ 2039512 h 3240763"/>
              <a:gd name="connsiteX6" fmla="*/ 0 w 83127"/>
              <a:gd name="connsiteY6" fmla="*/ 1912512 h 3240763"/>
              <a:gd name="connsiteX7" fmla="*/ 25400 w 83127"/>
              <a:gd name="connsiteY7" fmla="*/ 413912 h 3240763"/>
              <a:gd name="connsiteX8" fmla="*/ 80299 w 83127"/>
              <a:gd name="connsiteY8" fmla="*/ 18491 h 3240763"/>
              <a:gd name="connsiteX9" fmla="*/ 83127 w 83127"/>
              <a:gd name="connsiteY9" fmla="*/ 0 h 324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127" h="3240763">
                <a:moveTo>
                  <a:pt x="83127" y="0"/>
                </a:moveTo>
                <a:lnTo>
                  <a:pt x="83127" y="3240763"/>
                </a:lnTo>
                <a:lnTo>
                  <a:pt x="72966" y="3129263"/>
                </a:lnTo>
                <a:cubicBezTo>
                  <a:pt x="69505" y="3083324"/>
                  <a:pt x="66485" y="3034543"/>
                  <a:pt x="63500" y="2979312"/>
                </a:cubicBezTo>
                <a:cubicBezTo>
                  <a:pt x="31296" y="2383545"/>
                  <a:pt x="72877" y="3053925"/>
                  <a:pt x="38100" y="2306212"/>
                </a:cubicBezTo>
                <a:cubicBezTo>
                  <a:pt x="33775" y="2213232"/>
                  <a:pt x="22337" y="2131064"/>
                  <a:pt x="12700" y="2039512"/>
                </a:cubicBezTo>
                <a:cubicBezTo>
                  <a:pt x="8246" y="1997201"/>
                  <a:pt x="4233" y="1954845"/>
                  <a:pt x="0" y="1912512"/>
                </a:cubicBezTo>
                <a:cubicBezTo>
                  <a:pt x="8467" y="1412979"/>
                  <a:pt x="5025" y="913101"/>
                  <a:pt x="25400" y="413912"/>
                </a:cubicBezTo>
                <a:cubicBezTo>
                  <a:pt x="26816" y="379225"/>
                  <a:pt x="53182" y="197513"/>
                  <a:pt x="80299" y="18491"/>
                </a:cubicBezTo>
                <a:lnTo>
                  <a:pt x="83127" y="0"/>
                </a:lnTo>
                <a:close/>
              </a:path>
            </a:pathLst>
          </a:custGeom>
        </p:spPr>
      </p:pic>
      <p:pic>
        <p:nvPicPr>
          <p:cNvPr id="15" name="Picture 1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08A73A2B-5B75-8D2D-6B60-9917C9234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35" r="91204"/>
          <a:stretch>
            <a:fillRect/>
          </a:stretch>
        </p:blipFill>
        <p:spPr>
          <a:xfrm>
            <a:off x="413327" y="4769952"/>
            <a:ext cx="964056" cy="1492373"/>
          </a:xfrm>
          <a:custGeom>
            <a:avLst/>
            <a:gdLst>
              <a:gd name="connsiteX0" fmla="*/ 0 w 964056"/>
              <a:gd name="connsiteY0" fmla="*/ 0 h 1492373"/>
              <a:gd name="connsiteX1" fmla="*/ 1951 w 964056"/>
              <a:gd name="connsiteY1" fmla="*/ 21409 h 1492373"/>
              <a:gd name="connsiteX2" fmla="*/ 43873 w 964056"/>
              <a:gd name="connsiteY2" fmla="*/ 322749 h 1492373"/>
              <a:gd name="connsiteX3" fmla="*/ 81973 w 964056"/>
              <a:gd name="connsiteY3" fmla="*/ 487849 h 1492373"/>
              <a:gd name="connsiteX4" fmla="*/ 272473 w 964056"/>
              <a:gd name="connsiteY4" fmla="*/ 868849 h 1492373"/>
              <a:gd name="connsiteX5" fmla="*/ 437573 w 964056"/>
              <a:gd name="connsiteY5" fmla="*/ 1084749 h 1492373"/>
              <a:gd name="connsiteX6" fmla="*/ 602673 w 964056"/>
              <a:gd name="connsiteY6" fmla="*/ 1249849 h 1492373"/>
              <a:gd name="connsiteX7" fmla="*/ 691573 w 964056"/>
              <a:gd name="connsiteY7" fmla="*/ 1351449 h 1492373"/>
              <a:gd name="connsiteX8" fmla="*/ 793173 w 964056"/>
              <a:gd name="connsiteY8" fmla="*/ 1414949 h 1492373"/>
              <a:gd name="connsiteX9" fmla="*/ 928627 w 964056"/>
              <a:gd name="connsiteY9" fmla="*/ 1478632 h 1492373"/>
              <a:gd name="connsiteX10" fmla="*/ 964056 w 964056"/>
              <a:gd name="connsiteY10" fmla="*/ 1492373 h 1492373"/>
              <a:gd name="connsiteX11" fmla="*/ 0 w 964056"/>
              <a:gd name="connsiteY11" fmla="*/ 1492373 h 1492373"/>
              <a:gd name="connsiteX12" fmla="*/ 0 w 964056"/>
              <a:gd name="connsiteY12" fmla="*/ 0 h 1492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4056" h="1492373">
                <a:moveTo>
                  <a:pt x="0" y="0"/>
                </a:moveTo>
                <a:lnTo>
                  <a:pt x="1951" y="21409"/>
                </a:lnTo>
                <a:cubicBezTo>
                  <a:pt x="11450" y="109148"/>
                  <a:pt x="24340" y="199967"/>
                  <a:pt x="43873" y="322749"/>
                </a:cubicBezTo>
                <a:cubicBezTo>
                  <a:pt x="52747" y="378527"/>
                  <a:pt x="65363" y="433867"/>
                  <a:pt x="81973" y="487849"/>
                </a:cubicBezTo>
                <a:cubicBezTo>
                  <a:pt x="127286" y="635117"/>
                  <a:pt x="183773" y="737727"/>
                  <a:pt x="272473" y="868849"/>
                </a:cubicBezTo>
                <a:cubicBezTo>
                  <a:pt x="323236" y="943889"/>
                  <a:pt x="378238" y="1016286"/>
                  <a:pt x="437573" y="1084749"/>
                </a:cubicBezTo>
                <a:cubicBezTo>
                  <a:pt x="488546" y="1143563"/>
                  <a:pt x="548998" y="1193490"/>
                  <a:pt x="602673" y="1249849"/>
                </a:cubicBezTo>
                <a:cubicBezTo>
                  <a:pt x="633708" y="1282436"/>
                  <a:pt x="657566" y="1321977"/>
                  <a:pt x="691573" y="1351449"/>
                </a:cubicBezTo>
                <a:cubicBezTo>
                  <a:pt x="721753" y="1377605"/>
                  <a:pt x="757452" y="1397089"/>
                  <a:pt x="793173" y="1414949"/>
                </a:cubicBezTo>
                <a:cubicBezTo>
                  <a:pt x="851742" y="1444234"/>
                  <a:pt x="893950" y="1464070"/>
                  <a:pt x="928627" y="1478632"/>
                </a:cubicBezTo>
                <a:lnTo>
                  <a:pt x="964056" y="1492373"/>
                </a:lnTo>
                <a:lnTo>
                  <a:pt x="0" y="149237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Picture 1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24AFCEEF-F796-53F0-1B1C-62AF6D62E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6" t="100000" r="73036" b="-3203"/>
          <a:stretch>
            <a:fillRect/>
          </a:stretch>
        </p:blipFill>
        <p:spPr>
          <a:xfrm>
            <a:off x="1377383" y="6262325"/>
            <a:ext cx="1991266" cy="163905"/>
          </a:xfrm>
          <a:custGeom>
            <a:avLst/>
            <a:gdLst>
              <a:gd name="connsiteX0" fmla="*/ 0 w 1991266"/>
              <a:gd name="connsiteY0" fmla="*/ 0 h 163905"/>
              <a:gd name="connsiteX1" fmla="*/ 1991266 w 1991266"/>
              <a:gd name="connsiteY1" fmla="*/ 0 h 163905"/>
              <a:gd name="connsiteX2" fmla="*/ 1942811 w 1991266"/>
              <a:gd name="connsiteY2" fmla="*/ 12006 h 163905"/>
              <a:gd name="connsiteX3" fmla="*/ 1353117 w 1991266"/>
              <a:gd name="connsiteY3" fmla="*/ 113076 h 163905"/>
              <a:gd name="connsiteX4" fmla="*/ 1010217 w 1991266"/>
              <a:gd name="connsiteY4" fmla="*/ 163876 h 163905"/>
              <a:gd name="connsiteX5" fmla="*/ 311717 w 1991266"/>
              <a:gd name="connsiteY5" fmla="*/ 87676 h 163905"/>
              <a:gd name="connsiteX6" fmla="*/ 12041 w 1991266"/>
              <a:gd name="connsiteY6" fmla="*/ 4670 h 163905"/>
              <a:gd name="connsiteX7" fmla="*/ 0 w 1991266"/>
              <a:gd name="connsiteY7" fmla="*/ 0 h 163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91266" h="163905">
                <a:moveTo>
                  <a:pt x="0" y="0"/>
                </a:moveTo>
                <a:lnTo>
                  <a:pt x="1991266" y="0"/>
                </a:lnTo>
                <a:lnTo>
                  <a:pt x="1942811" y="12006"/>
                </a:lnTo>
                <a:cubicBezTo>
                  <a:pt x="1732833" y="59382"/>
                  <a:pt x="1470023" y="94439"/>
                  <a:pt x="1353117" y="113076"/>
                </a:cubicBezTo>
                <a:cubicBezTo>
                  <a:pt x="1239010" y="131267"/>
                  <a:pt x="1010217" y="163876"/>
                  <a:pt x="1010217" y="163876"/>
                </a:cubicBezTo>
                <a:cubicBezTo>
                  <a:pt x="317687" y="146563"/>
                  <a:pt x="709388" y="205903"/>
                  <a:pt x="311717" y="87676"/>
                </a:cubicBezTo>
                <a:cubicBezTo>
                  <a:pt x="139326" y="36425"/>
                  <a:pt x="85423" y="30503"/>
                  <a:pt x="12041" y="4670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3" name="Picture 4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96F579F-0FDF-C57C-676A-B094ED83E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820" b="61681"/>
          <a:stretch>
            <a:fillRect/>
          </a:stretch>
        </p:blipFill>
        <p:spPr>
          <a:xfrm>
            <a:off x="155212" y="1578598"/>
            <a:ext cx="1686288" cy="1233181"/>
          </a:xfrm>
          <a:custGeom>
            <a:avLst/>
            <a:gdLst>
              <a:gd name="connsiteX0" fmla="*/ 0 w 1686288"/>
              <a:gd name="connsiteY0" fmla="*/ 0 h 1233181"/>
              <a:gd name="connsiteX1" fmla="*/ 1686288 w 1686288"/>
              <a:gd name="connsiteY1" fmla="*/ 0 h 1233181"/>
              <a:gd name="connsiteX2" fmla="*/ 1686288 w 1686288"/>
              <a:gd name="connsiteY2" fmla="*/ 1233181 h 1233181"/>
              <a:gd name="connsiteX3" fmla="*/ 0 w 1686288"/>
              <a:gd name="connsiteY3" fmla="*/ 1233181 h 1233181"/>
              <a:gd name="connsiteX4" fmla="*/ 0 w 1686288"/>
              <a:gd name="connsiteY4" fmla="*/ 0 h 123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6288" h="1233181">
                <a:moveTo>
                  <a:pt x="0" y="0"/>
                </a:moveTo>
                <a:lnTo>
                  <a:pt x="1686288" y="0"/>
                </a:lnTo>
                <a:lnTo>
                  <a:pt x="1686288" y="1233181"/>
                </a:lnTo>
                <a:lnTo>
                  <a:pt x="0" y="123318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2" name="Picture 4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81CCC59F-A797-4A25-CA2A-98622CB93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9" r="69632" b="65233"/>
          <a:stretch>
            <a:fillRect/>
          </a:stretch>
        </p:blipFill>
        <p:spPr>
          <a:xfrm>
            <a:off x="1889761" y="1578599"/>
            <a:ext cx="1871709" cy="1118881"/>
          </a:xfrm>
          <a:custGeom>
            <a:avLst/>
            <a:gdLst>
              <a:gd name="connsiteX0" fmla="*/ 0 w 1871709"/>
              <a:gd name="connsiteY0" fmla="*/ 0 h 1118881"/>
              <a:gd name="connsiteX1" fmla="*/ 1871709 w 1871709"/>
              <a:gd name="connsiteY1" fmla="*/ 0 h 1118881"/>
              <a:gd name="connsiteX2" fmla="*/ 1871709 w 1871709"/>
              <a:gd name="connsiteY2" fmla="*/ 1118881 h 1118881"/>
              <a:gd name="connsiteX3" fmla="*/ 0 w 1871709"/>
              <a:gd name="connsiteY3" fmla="*/ 1118881 h 1118881"/>
              <a:gd name="connsiteX4" fmla="*/ 0 w 1871709"/>
              <a:gd name="connsiteY4" fmla="*/ 0 h 1118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1709" h="1118881">
                <a:moveTo>
                  <a:pt x="0" y="0"/>
                </a:moveTo>
                <a:lnTo>
                  <a:pt x="1871709" y="0"/>
                </a:lnTo>
                <a:lnTo>
                  <a:pt x="1871709" y="1118881"/>
                </a:lnTo>
                <a:lnTo>
                  <a:pt x="0" y="111888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1" name="Picture 40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45AA642-6E37-7B66-BBBD-AC289A67C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6" r="48377" b="71389"/>
          <a:stretch>
            <a:fillRect/>
          </a:stretch>
        </p:blipFill>
        <p:spPr>
          <a:xfrm>
            <a:off x="3781426" y="1578599"/>
            <a:ext cx="2507615" cy="920761"/>
          </a:xfrm>
          <a:custGeom>
            <a:avLst/>
            <a:gdLst>
              <a:gd name="connsiteX0" fmla="*/ 0 w 2507615"/>
              <a:gd name="connsiteY0" fmla="*/ 0 h 920761"/>
              <a:gd name="connsiteX1" fmla="*/ 2507615 w 2507615"/>
              <a:gd name="connsiteY1" fmla="*/ 0 h 920761"/>
              <a:gd name="connsiteX2" fmla="*/ 2507615 w 2507615"/>
              <a:gd name="connsiteY2" fmla="*/ 920761 h 920761"/>
              <a:gd name="connsiteX3" fmla="*/ 0 w 2507615"/>
              <a:gd name="connsiteY3" fmla="*/ 920761 h 920761"/>
              <a:gd name="connsiteX4" fmla="*/ 0 w 2507615"/>
              <a:gd name="connsiteY4" fmla="*/ 0 h 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7615" h="920761">
                <a:moveTo>
                  <a:pt x="0" y="0"/>
                </a:moveTo>
                <a:lnTo>
                  <a:pt x="2507615" y="0"/>
                </a:lnTo>
                <a:lnTo>
                  <a:pt x="2507615" y="920761"/>
                </a:lnTo>
                <a:lnTo>
                  <a:pt x="0" y="92076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0" name="Picture 3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62F6DBEF-B129-BEE0-AD4A-ACF46058F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1" t="5999" r="34221" b="71389"/>
          <a:stretch>
            <a:fillRect/>
          </a:stretch>
        </p:blipFill>
        <p:spPr>
          <a:xfrm>
            <a:off x="6308997" y="1771650"/>
            <a:ext cx="1663429" cy="727710"/>
          </a:xfrm>
          <a:custGeom>
            <a:avLst/>
            <a:gdLst>
              <a:gd name="connsiteX0" fmla="*/ 0 w 1663429"/>
              <a:gd name="connsiteY0" fmla="*/ 0 h 727710"/>
              <a:gd name="connsiteX1" fmla="*/ 1663429 w 1663429"/>
              <a:gd name="connsiteY1" fmla="*/ 0 h 727710"/>
              <a:gd name="connsiteX2" fmla="*/ 1663429 w 1663429"/>
              <a:gd name="connsiteY2" fmla="*/ 727710 h 727710"/>
              <a:gd name="connsiteX3" fmla="*/ 0 w 1663429"/>
              <a:gd name="connsiteY3" fmla="*/ 727710 h 727710"/>
              <a:gd name="connsiteX4" fmla="*/ 0 w 1663429"/>
              <a:gd name="connsiteY4" fmla="*/ 0 h 72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3429" h="727710">
                <a:moveTo>
                  <a:pt x="0" y="0"/>
                </a:moveTo>
                <a:lnTo>
                  <a:pt x="1663429" y="0"/>
                </a:lnTo>
                <a:lnTo>
                  <a:pt x="1663429" y="727710"/>
                </a:lnTo>
                <a:lnTo>
                  <a:pt x="0" y="72771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9" name="Picture 3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DCF9CF7-BD75-6662-8547-062CF6ABC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4" t="-1535" r="85820" b="61681"/>
          <a:stretch>
            <a:fillRect/>
          </a:stretch>
        </p:blipFill>
        <p:spPr>
          <a:xfrm>
            <a:off x="53340" y="1529188"/>
            <a:ext cx="1783080" cy="1282592"/>
          </a:xfrm>
          <a:custGeom>
            <a:avLst/>
            <a:gdLst>
              <a:gd name="connsiteX0" fmla="*/ 0 w 1783080"/>
              <a:gd name="connsiteY0" fmla="*/ 0 h 1282592"/>
              <a:gd name="connsiteX1" fmla="*/ 1783080 w 1783080"/>
              <a:gd name="connsiteY1" fmla="*/ 0 h 1282592"/>
              <a:gd name="connsiteX2" fmla="*/ 1783080 w 1783080"/>
              <a:gd name="connsiteY2" fmla="*/ 49411 h 1282592"/>
              <a:gd name="connsiteX3" fmla="*/ 96792 w 1783080"/>
              <a:gd name="connsiteY3" fmla="*/ 49411 h 1282592"/>
              <a:gd name="connsiteX4" fmla="*/ 96792 w 1783080"/>
              <a:gd name="connsiteY4" fmla="*/ 1282592 h 1282592"/>
              <a:gd name="connsiteX5" fmla="*/ 0 w 1783080"/>
              <a:gd name="connsiteY5" fmla="*/ 1282592 h 1282592"/>
              <a:gd name="connsiteX6" fmla="*/ 0 w 1783080"/>
              <a:gd name="connsiteY6" fmla="*/ 0 h 128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3080" h="1282592">
                <a:moveTo>
                  <a:pt x="0" y="0"/>
                </a:moveTo>
                <a:lnTo>
                  <a:pt x="1783080" y="0"/>
                </a:lnTo>
                <a:lnTo>
                  <a:pt x="1783080" y="49411"/>
                </a:lnTo>
                <a:lnTo>
                  <a:pt x="96792" y="49411"/>
                </a:lnTo>
                <a:lnTo>
                  <a:pt x="96792" y="1282592"/>
                </a:lnTo>
                <a:lnTo>
                  <a:pt x="0" y="128259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7" name="Picture 5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808886A-A21F-E119-0A6D-2C76C3B5D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1" t="5999" r="34221" b="71389"/>
          <a:stretch>
            <a:fillRect/>
          </a:stretch>
        </p:blipFill>
        <p:spPr>
          <a:xfrm>
            <a:off x="6308997" y="1771650"/>
            <a:ext cx="1663429" cy="727710"/>
          </a:xfrm>
          <a:custGeom>
            <a:avLst/>
            <a:gdLst>
              <a:gd name="connsiteX0" fmla="*/ 0 w 1663429"/>
              <a:gd name="connsiteY0" fmla="*/ 0 h 727710"/>
              <a:gd name="connsiteX1" fmla="*/ 1663429 w 1663429"/>
              <a:gd name="connsiteY1" fmla="*/ 0 h 727710"/>
              <a:gd name="connsiteX2" fmla="*/ 1663429 w 1663429"/>
              <a:gd name="connsiteY2" fmla="*/ 727710 h 727710"/>
              <a:gd name="connsiteX3" fmla="*/ 0 w 1663429"/>
              <a:gd name="connsiteY3" fmla="*/ 727710 h 727710"/>
              <a:gd name="connsiteX4" fmla="*/ 0 w 1663429"/>
              <a:gd name="connsiteY4" fmla="*/ 0 h 72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3429" h="727710">
                <a:moveTo>
                  <a:pt x="0" y="0"/>
                </a:moveTo>
                <a:lnTo>
                  <a:pt x="1663429" y="0"/>
                </a:lnTo>
                <a:lnTo>
                  <a:pt x="1663429" y="727710"/>
                </a:lnTo>
                <a:lnTo>
                  <a:pt x="0" y="72771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6" name="Picture 5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83B32111-E682-8D4C-3329-4D2274139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2" t="30146" r="32859" b="52960"/>
          <a:stretch>
            <a:fillRect/>
          </a:stretch>
        </p:blipFill>
        <p:spPr>
          <a:xfrm>
            <a:off x="4622800" y="2548770"/>
            <a:ext cx="3511550" cy="543680"/>
          </a:xfrm>
          <a:custGeom>
            <a:avLst/>
            <a:gdLst>
              <a:gd name="connsiteX0" fmla="*/ 0 w 3511550"/>
              <a:gd name="connsiteY0" fmla="*/ 0 h 543680"/>
              <a:gd name="connsiteX1" fmla="*/ 3511550 w 3511550"/>
              <a:gd name="connsiteY1" fmla="*/ 0 h 543680"/>
              <a:gd name="connsiteX2" fmla="*/ 3511550 w 3511550"/>
              <a:gd name="connsiteY2" fmla="*/ 543680 h 543680"/>
              <a:gd name="connsiteX3" fmla="*/ 0 w 3511550"/>
              <a:gd name="connsiteY3" fmla="*/ 543680 h 543680"/>
              <a:gd name="connsiteX4" fmla="*/ 0 w 3511550"/>
              <a:gd name="connsiteY4" fmla="*/ 446483 h 543680"/>
              <a:gd name="connsiteX5" fmla="*/ 20739 w 3511550"/>
              <a:gd name="connsiteY5" fmla="*/ 445255 h 543680"/>
              <a:gd name="connsiteX6" fmla="*/ 42822 w 3511550"/>
              <a:gd name="connsiteY6" fmla="*/ 442080 h 543680"/>
              <a:gd name="connsiteX7" fmla="*/ 61751 w 3511550"/>
              <a:gd name="connsiteY7" fmla="*/ 423030 h 543680"/>
              <a:gd name="connsiteX8" fmla="*/ 74370 w 3511550"/>
              <a:gd name="connsiteY8" fmla="*/ 397630 h 543680"/>
              <a:gd name="connsiteX9" fmla="*/ 77525 w 3511550"/>
              <a:gd name="connsiteY9" fmla="*/ 384930 h 543680"/>
              <a:gd name="connsiteX10" fmla="*/ 99608 w 3511550"/>
              <a:gd name="connsiteY10" fmla="*/ 353180 h 543680"/>
              <a:gd name="connsiteX11" fmla="*/ 102763 w 3511550"/>
              <a:gd name="connsiteY11" fmla="*/ 340480 h 543680"/>
              <a:gd name="connsiteX12" fmla="*/ 109073 w 3511550"/>
              <a:gd name="connsiteY12" fmla="*/ 330955 h 543680"/>
              <a:gd name="connsiteX13" fmla="*/ 131156 w 3511550"/>
              <a:gd name="connsiteY13" fmla="*/ 308730 h 543680"/>
              <a:gd name="connsiteX14" fmla="*/ 137465 w 3511550"/>
              <a:gd name="connsiteY14" fmla="*/ 296030 h 543680"/>
              <a:gd name="connsiteX15" fmla="*/ 162704 w 3511550"/>
              <a:gd name="connsiteY15" fmla="*/ 280155 h 543680"/>
              <a:gd name="connsiteX16" fmla="*/ 162704 w 3511550"/>
              <a:gd name="connsiteY16" fmla="*/ 242055 h 543680"/>
              <a:gd name="connsiteX17" fmla="*/ 156394 w 3511550"/>
              <a:gd name="connsiteY17" fmla="*/ 203955 h 543680"/>
              <a:gd name="connsiteX18" fmla="*/ 146930 w 3511550"/>
              <a:gd name="connsiteY18" fmla="*/ 184905 h 543680"/>
              <a:gd name="connsiteX19" fmla="*/ 118537 w 3511550"/>
              <a:gd name="connsiteY19" fmla="*/ 156330 h 543680"/>
              <a:gd name="connsiteX20" fmla="*/ 109073 w 3511550"/>
              <a:gd name="connsiteY20" fmla="*/ 149980 h 543680"/>
              <a:gd name="connsiteX21" fmla="*/ 80680 w 3511550"/>
              <a:gd name="connsiteY21" fmla="*/ 140455 h 543680"/>
              <a:gd name="connsiteX22" fmla="*/ 6246 w 3511550"/>
              <a:gd name="connsiteY22" fmla="*/ 134426 h 543680"/>
              <a:gd name="connsiteX23" fmla="*/ 0 w 3511550"/>
              <a:gd name="connsiteY23" fmla="*/ 134282 h 543680"/>
              <a:gd name="connsiteX24" fmla="*/ 0 w 3511550"/>
              <a:gd name="connsiteY24" fmla="*/ 0 h 54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11550" h="543680">
                <a:moveTo>
                  <a:pt x="0" y="0"/>
                </a:moveTo>
                <a:lnTo>
                  <a:pt x="3511550" y="0"/>
                </a:lnTo>
                <a:lnTo>
                  <a:pt x="3511550" y="543680"/>
                </a:lnTo>
                <a:lnTo>
                  <a:pt x="0" y="543680"/>
                </a:lnTo>
                <a:lnTo>
                  <a:pt x="0" y="446483"/>
                </a:lnTo>
                <a:lnTo>
                  <a:pt x="20739" y="445255"/>
                </a:lnTo>
                <a:cubicBezTo>
                  <a:pt x="28100" y="444197"/>
                  <a:pt x="35834" y="444637"/>
                  <a:pt x="42822" y="442080"/>
                </a:cubicBezTo>
                <a:cubicBezTo>
                  <a:pt x="53153" y="438299"/>
                  <a:pt x="56363" y="431165"/>
                  <a:pt x="61751" y="423030"/>
                </a:cubicBezTo>
                <a:cubicBezTo>
                  <a:pt x="69497" y="391845"/>
                  <a:pt x="58282" y="430012"/>
                  <a:pt x="74370" y="397630"/>
                </a:cubicBezTo>
                <a:cubicBezTo>
                  <a:pt x="76309" y="393727"/>
                  <a:pt x="75586" y="388833"/>
                  <a:pt x="77525" y="384930"/>
                </a:cubicBezTo>
                <a:cubicBezTo>
                  <a:pt x="81409" y="377112"/>
                  <a:pt x="93673" y="361144"/>
                  <a:pt x="99608" y="353180"/>
                </a:cubicBezTo>
                <a:cubicBezTo>
                  <a:pt x="100660" y="348947"/>
                  <a:pt x="101055" y="344491"/>
                  <a:pt x="102763" y="340480"/>
                </a:cubicBezTo>
                <a:cubicBezTo>
                  <a:pt x="104256" y="336973"/>
                  <a:pt x="106869" y="334060"/>
                  <a:pt x="109073" y="330955"/>
                </a:cubicBezTo>
                <a:cubicBezTo>
                  <a:pt x="120397" y="314999"/>
                  <a:pt x="115625" y="320453"/>
                  <a:pt x="131156" y="308730"/>
                </a:cubicBezTo>
                <a:cubicBezTo>
                  <a:pt x="133259" y="304497"/>
                  <a:pt x="133970" y="299196"/>
                  <a:pt x="137465" y="296030"/>
                </a:cubicBezTo>
                <a:cubicBezTo>
                  <a:pt x="144839" y="289351"/>
                  <a:pt x="162704" y="280155"/>
                  <a:pt x="162704" y="280155"/>
                </a:cubicBezTo>
                <a:cubicBezTo>
                  <a:pt x="167429" y="256374"/>
                  <a:pt x="166460" y="270410"/>
                  <a:pt x="162704" y="242055"/>
                </a:cubicBezTo>
                <a:cubicBezTo>
                  <a:pt x="161699" y="234470"/>
                  <a:pt x="160230" y="213608"/>
                  <a:pt x="156394" y="203955"/>
                </a:cubicBezTo>
                <a:cubicBezTo>
                  <a:pt x="153774" y="197363"/>
                  <a:pt x="151336" y="190449"/>
                  <a:pt x="146930" y="184905"/>
                </a:cubicBezTo>
                <a:cubicBezTo>
                  <a:pt x="138568" y="174386"/>
                  <a:pt x="129673" y="163802"/>
                  <a:pt x="118537" y="156330"/>
                </a:cubicBezTo>
                <a:cubicBezTo>
                  <a:pt x="115382" y="154213"/>
                  <a:pt x="112572" y="151448"/>
                  <a:pt x="109073" y="149980"/>
                </a:cubicBezTo>
                <a:cubicBezTo>
                  <a:pt x="99864" y="146118"/>
                  <a:pt x="90319" y="143042"/>
                  <a:pt x="80680" y="140455"/>
                </a:cubicBezTo>
                <a:cubicBezTo>
                  <a:pt x="63414" y="135822"/>
                  <a:pt x="26806" y="134830"/>
                  <a:pt x="6246" y="134426"/>
                </a:cubicBezTo>
                <a:lnTo>
                  <a:pt x="0" y="13428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5" name="Picture 5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7EEA16B4-5FBC-E5DF-6AD6-5C0213A9F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3" t="34215" r="62388" b="46646"/>
          <a:stretch>
            <a:fillRect/>
          </a:stretch>
        </p:blipFill>
        <p:spPr>
          <a:xfrm>
            <a:off x="1986552" y="2679700"/>
            <a:ext cx="2636248" cy="615950"/>
          </a:xfrm>
          <a:custGeom>
            <a:avLst/>
            <a:gdLst>
              <a:gd name="connsiteX0" fmla="*/ 2590737 w 2636248"/>
              <a:gd name="connsiteY0" fmla="*/ 0 h 615950"/>
              <a:gd name="connsiteX1" fmla="*/ 2628594 w 2636248"/>
              <a:gd name="connsiteY1" fmla="*/ 3175 h 615950"/>
              <a:gd name="connsiteX2" fmla="*/ 2636248 w 2636248"/>
              <a:gd name="connsiteY2" fmla="*/ 3352 h 615950"/>
              <a:gd name="connsiteX3" fmla="*/ 2636248 w 2636248"/>
              <a:gd name="connsiteY3" fmla="*/ 315553 h 615950"/>
              <a:gd name="connsiteX4" fmla="*/ 2603356 w 2636248"/>
              <a:gd name="connsiteY4" fmla="*/ 317500 h 615950"/>
              <a:gd name="connsiteX5" fmla="*/ 2593892 w 2636248"/>
              <a:gd name="connsiteY5" fmla="*/ 320675 h 615950"/>
              <a:gd name="connsiteX6" fmla="*/ 2578118 w 2636248"/>
              <a:gd name="connsiteY6" fmla="*/ 323850 h 615950"/>
              <a:gd name="connsiteX7" fmla="*/ 2556035 w 2636248"/>
              <a:gd name="connsiteY7" fmla="*/ 330200 h 615950"/>
              <a:gd name="connsiteX8" fmla="*/ 2401451 w 2636248"/>
              <a:gd name="connsiteY8" fmla="*/ 333375 h 615950"/>
              <a:gd name="connsiteX9" fmla="*/ 2313118 w 2636248"/>
              <a:gd name="connsiteY9" fmla="*/ 339725 h 615950"/>
              <a:gd name="connsiteX10" fmla="*/ 2029189 w 2636248"/>
              <a:gd name="connsiteY10" fmla="*/ 358775 h 615950"/>
              <a:gd name="connsiteX11" fmla="*/ 1805200 w 2636248"/>
              <a:gd name="connsiteY11" fmla="*/ 393700 h 615950"/>
              <a:gd name="connsiteX12" fmla="*/ 1720022 w 2636248"/>
              <a:gd name="connsiteY12" fmla="*/ 422275 h 615950"/>
              <a:gd name="connsiteX13" fmla="*/ 1603295 w 2636248"/>
              <a:gd name="connsiteY13" fmla="*/ 495300 h 615950"/>
              <a:gd name="connsiteX14" fmla="*/ 1524426 w 2636248"/>
              <a:gd name="connsiteY14" fmla="*/ 527050 h 615950"/>
              <a:gd name="connsiteX15" fmla="*/ 1483414 w 2636248"/>
              <a:gd name="connsiteY15" fmla="*/ 530225 h 615950"/>
              <a:gd name="connsiteX16" fmla="*/ 1448712 w 2636248"/>
              <a:gd name="connsiteY16" fmla="*/ 533400 h 615950"/>
              <a:gd name="connsiteX17" fmla="*/ 1227878 w 2636248"/>
              <a:gd name="connsiteY17" fmla="*/ 536575 h 615950"/>
              <a:gd name="connsiteX18" fmla="*/ 887163 w 2636248"/>
              <a:gd name="connsiteY18" fmla="*/ 533400 h 615950"/>
              <a:gd name="connsiteX19" fmla="*/ 786211 w 2636248"/>
              <a:gd name="connsiteY19" fmla="*/ 539750 h 615950"/>
              <a:gd name="connsiteX20" fmla="*/ 660020 w 2636248"/>
              <a:gd name="connsiteY20" fmla="*/ 542925 h 615950"/>
              <a:gd name="connsiteX21" fmla="*/ 625318 w 2636248"/>
              <a:gd name="connsiteY21" fmla="*/ 549275 h 615950"/>
              <a:gd name="connsiteX22" fmla="*/ 584306 w 2636248"/>
              <a:gd name="connsiteY22" fmla="*/ 552450 h 615950"/>
              <a:gd name="connsiteX23" fmla="*/ 571687 w 2636248"/>
              <a:gd name="connsiteY23" fmla="*/ 558800 h 615950"/>
              <a:gd name="connsiteX24" fmla="*/ 549603 w 2636248"/>
              <a:gd name="connsiteY24" fmla="*/ 571500 h 615950"/>
              <a:gd name="connsiteX25" fmla="*/ 514901 w 2636248"/>
              <a:gd name="connsiteY25" fmla="*/ 581025 h 615950"/>
              <a:gd name="connsiteX26" fmla="*/ 495972 w 2636248"/>
              <a:gd name="connsiteY26" fmla="*/ 587375 h 615950"/>
              <a:gd name="connsiteX27" fmla="*/ 470734 w 2636248"/>
              <a:gd name="connsiteY27" fmla="*/ 590550 h 615950"/>
              <a:gd name="connsiteX28" fmla="*/ 429722 w 2636248"/>
              <a:gd name="connsiteY28" fmla="*/ 596900 h 615950"/>
              <a:gd name="connsiteX29" fmla="*/ 227817 w 2636248"/>
              <a:gd name="connsiteY29" fmla="*/ 600075 h 615950"/>
              <a:gd name="connsiteX30" fmla="*/ 196269 w 2636248"/>
              <a:gd name="connsiteY30" fmla="*/ 609600 h 615950"/>
              <a:gd name="connsiteX31" fmla="*/ 85853 w 2636248"/>
              <a:gd name="connsiteY31" fmla="*/ 615950 h 615950"/>
              <a:gd name="connsiteX32" fmla="*/ 3004 w 2636248"/>
              <a:gd name="connsiteY32" fmla="*/ 603276 h 615950"/>
              <a:gd name="connsiteX33" fmla="*/ 0 w 2636248"/>
              <a:gd name="connsiteY33" fmla="*/ 602375 h 615950"/>
              <a:gd name="connsiteX34" fmla="*/ 0 w 2636248"/>
              <a:gd name="connsiteY34" fmla="*/ 401861 h 615950"/>
              <a:gd name="connsiteX35" fmla="*/ 6983 w 2636248"/>
              <a:gd name="connsiteY35" fmla="*/ 393700 h 615950"/>
              <a:gd name="connsiteX36" fmla="*/ 174186 w 2636248"/>
              <a:gd name="connsiteY36" fmla="*/ 377825 h 615950"/>
              <a:gd name="connsiteX37" fmla="*/ 174186 w 2636248"/>
              <a:gd name="connsiteY37" fmla="*/ 333375 h 615950"/>
              <a:gd name="connsiteX38" fmla="*/ 224662 w 2636248"/>
              <a:gd name="connsiteY38" fmla="*/ 304800 h 615950"/>
              <a:gd name="connsiteX39" fmla="*/ 253055 w 2636248"/>
              <a:gd name="connsiteY39" fmla="*/ 292100 h 615950"/>
              <a:gd name="connsiteX40" fmla="*/ 284603 w 2636248"/>
              <a:gd name="connsiteY40" fmla="*/ 276225 h 615950"/>
              <a:gd name="connsiteX41" fmla="*/ 369782 w 2636248"/>
              <a:gd name="connsiteY41" fmla="*/ 247650 h 615950"/>
              <a:gd name="connsiteX42" fmla="*/ 467579 w 2636248"/>
              <a:gd name="connsiteY42" fmla="*/ 206375 h 615950"/>
              <a:gd name="connsiteX43" fmla="*/ 536984 w 2636248"/>
              <a:gd name="connsiteY43" fmla="*/ 187325 h 615950"/>
              <a:gd name="connsiteX44" fmla="*/ 723115 w 2636248"/>
              <a:gd name="connsiteY44" fmla="*/ 139700 h 615950"/>
              <a:gd name="connsiteX45" fmla="*/ 912401 w 2636248"/>
              <a:gd name="connsiteY45" fmla="*/ 104775 h 615950"/>
              <a:gd name="connsiteX46" fmla="*/ 1111152 w 2636248"/>
              <a:gd name="connsiteY46" fmla="*/ 69850 h 615950"/>
              <a:gd name="connsiteX47" fmla="*/ 1278354 w 2636248"/>
              <a:gd name="connsiteY47" fmla="*/ 38100 h 615950"/>
              <a:gd name="connsiteX48" fmla="*/ 1369843 w 2636248"/>
              <a:gd name="connsiteY48" fmla="*/ 31750 h 615950"/>
              <a:gd name="connsiteX49" fmla="*/ 1644307 w 2636248"/>
              <a:gd name="connsiteY49" fmla="*/ 25400 h 615950"/>
              <a:gd name="connsiteX50" fmla="*/ 1745260 w 2636248"/>
              <a:gd name="connsiteY50" fmla="*/ 31750 h 615950"/>
              <a:gd name="connsiteX51" fmla="*/ 2171153 w 2636248"/>
              <a:gd name="connsiteY51" fmla="*/ 34925 h 615950"/>
              <a:gd name="connsiteX52" fmla="*/ 2347820 w 2636248"/>
              <a:gd name="connsiteY52" fmla="*/ 22225 h 615950"/>
              <a:gd name="connsiteX53" fmla="*/ 2458237 w 2636248"/>
              <a:gd name="connsiteY53" fmla="*/ 3175 h 615950"/>
              <a:gd name="connsiteX54" fmla="*/ 2590737 w 2636248"/>
              <a:gd name="connsiteY54" fmla="*/ 0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636248" h="615950">
                <a:moveTo>
                  <a:pt x="2590737" y="0"/>
                </a:moveTo>
                <a:cubicBezTo>
                  <a:pt x="2603356" y="1058"/>
                  <a:pt x="2615953" y="2427"/>
                  <a:pt x="2628594" y="3175"/>
                </a:cubicBezTo>
                <a:lnTo>
                  <a:pt x="2636248" y="3352"/>
                </a:lnTo>
                <a:lnTo>
                  <a:pt x="2636248" y="315553"/>
                </a:lnTo>
                <a:lnTo>
                  <a:pt x="2603356" y="317500"/>
                </a:lnTo>
                <a:cubicBezTo>
                  <a:pt x="2600047" y="317833"/>
                  <a:pt x="2597118" y="319863"/>
                  <a:pt x="2593892" y="320675"/>
                </a:cubicBezTo>
                <a:cubicBezTo>
                  <a:pt x="2588690" y="321984"/>
                  <a:pt x="2583320" y="322541"/>
                  <a:pt x="2578118" y="323850"/>
                </a:cubicBezTo>
                <a:cubicBezTo>
                  <a:pt x="2570691" y="325719"/>
                  <a:pt x="2563680" y="329788"/>
                  <a:pt x="2556035" y="330200"/>
                </a:cubicBezTo>
                <a:cubicBezTo>
                  <a:pt x="2504570" y="332975"/>
                  <a:pt x="2452951" y="331356"/>
                  <a:pt x="2401451" y="333375"/>
                </a:cubicBezTo>
                <a:cubicBezTo>
                  <a:pt x="2371954" y="334532"/>
                  <a:pt x="2342562" y="337608"/>
                  <a:pt x="2313118" y="339725"/>
                </a:cubicBezTo>
                <a:cubicBezTo>
                  <a:pt x="2142844" y="343905"/>
                  <a:pt x="2213646" y="338814"/>
                  <a:pt x="2029189" y="358775"/>
                </a:cubicBezTo>
                <a:cubicBezTo>
                  <a:pt x="1935750" y="368887"/>
                  <a:pt x="1889450" y="370147"/>
                  <a:pt x="1805200" y="393700"/>
                </a:cubicBezTo>
                <a:cubicBezTo>
                  <a:pt x="1776363" y="401762"/>
                  <a:pt x="1748415" y="412750"/>
                  <a:pt x="1720022" y="422275"/>
                </a:cubicBezTo>
                <a:cubicBezTo>
                  <a:pt x="1676559" y="436855"/>
                  <a:pt x="1643121" y="472509"/>
                  <a:pt x="1603295" y="495300"/>
                </a:cubicBezTo>
                <a:cubicBezTo>
                  <a:pt x="1585721" y="505357"/>
                  <a:pt x="1545053" y="519501"/>
                  <a:pt x="1524426" y="527050"/>
                </a:cubicBezTo>
                <a:lnTo>
                  <a:pt x="1483414" y="530225"/>
                </a:lnTo>
                <a:cubicBezTo>
                  <a:pt x="1471839" y="531196"/>
                  <a:pt x="1460323" y="533111"/>
                  <a:pt x="1448712" y="533400"/>
                </a:cubicBezTo>
                <a:lnTo>
                  <a:pt x="1227878" y="536575"/>
                </a:lnTo>
                <a:lnTo>
                  <a:pt x="887163" y="533400"/>
                </a:lnTo>
                <a:cubicBezTo>
                  <a:pt x="819152" y="533400"/>
                  <a:pt x="827359" y="532848"/>
                  <a:pt x="786211" y="539750"/>
                </a:cubicBezTo>
                <a:cubicBezTo>
                  <a:pt x="744148" y="540808"/>
                  <a:pt x="702058" y="541086"/>
                  <a:pt x="660020" y="542925"/>
                </a:cubicBezTo>
                <a:cubicBezTo>
                  <a:pt x="654862" y="543151"/>
                  <a:pt x="631386" y="548054"/>
                  <a:pt x="625318" y="549275"/>
                </a:cubicBezTo>
                <a:cubicBezTo>
                  <a:pt x="611647" y="550333"/>
                  <a:pt x="597808" y="550052"/>
                  <a:pt x="584306" y="552450"/>
                </a:cubicBezTo>
                <a:cubicBezTo>
                  <a:pt x="579674" y="553273"/>
                  <a:pt x="575815" y="556534"/>
                  <a:pt x="571687" y="558800"/>
                </a:cubicBezTo>
                <a:cubicBezTo>
                  <a:pt x="564243" y="562886"/>
                  <a:pt x="556964" y="567267"/>
                  <a:pt x="549603" y="571500"/>
                </a:cubicBezTo>
                <a:cubicBezTo>
                  <a:pt x="538036" y="574675"/>
                  <a:pt x="526404" y="577620"/>
                  <a:pt x="514901" y="581025"/>
                </a:cubicBezTo>
                <a:cubicBezTo>
                  <a:pt x="508520" y="582914"/>
                  <a:pt x="502476" y="585973"/>
                  <a:pt x="495972" y="587375"/>
                </a:cubicBezTo>
                <a:cubicBezTo>
                  <a:pt x="487682" y="589163"/>
                  <a:pt x="479127" y="589343"/>
                  <a:pt x="470734" y="590550"/>
                </a:cubicBezTo>
                <a:lnTo>
                  <a:pt x="429722" y="596900"/>
                </a:lnTo>
                <a:cubicBezTo>
                  <a:pt x="362421" y="597958"/>
                  <a:pt x="295029" y="596419"/>
                  <a:pt x="227817" y="600075"/>
                </a:cubicBezTo>
                <a:cubicBezTo>
                  <a:pt x="216854" y="600671"/>
                  <a:pt x="207181" y="608380"/>
                  <a:pt x="196269" y="609600"/>
                </a:cubicBezTo>
                <a:cubicBezTo>
                  <a:pt x="159629" y="613697"/>
                  <a:pt x="122659" y="613833"/>
                  <a:pt x="85853" y="615950"/>
                </a:cubicBezTo>
                <a:cubicBezTo>
                  <a:pt x="68405" y="613609"/>
                  <a:pt x="29586" y="609181"/>
                  <a:pt x="3004" y="603276"/>
                </a:cubicBezTo>
                <a:lnTo>
                  <a:pt x="0" y="602375"/>
                </a:lnTo>
                <a:lnTo>
                  <a:pt x="0" y="401861"/>
                </a:lnTo>
                <a:lnTo>
                  <a:pt x="6983" y="393700"/>
                </a:lnTo>
                <a:cubicBezTo>
                  <a:pt x="61402" y="380480"/>
                  <a:pt x="118452" y="383117"/>
                  <a:pt x="174186" y="377825"/>
                </a:cubicBezTo>
                <a:cubicBezTo>
                  <a:pt x="174186" y="370417"/>
                  <a:pt x="162771" y="352522"/>
                  <a:pt x="174186" y="333375"/>
                </a:cubicBezTo>
                <a:cubicBezTo>
                  <a:pt x="228322" y="310025"/>
                  <a:pt x="158931" y="341551"/>
                  <a:pt x="224662" y="304800"/>
                </a:cubicBezTo>
                <a:cubicBezTo>
                  <a:pt x="233716" y="299738"/>
                  <a:pt x="243695" y="296562"/>
                  <a:pt x="253055" y="292100"/>
                </a:cubicBezTo>
                <a:cubicBezTo>
                  <a:pt x="263681" y="287035"/>
                  <a:pt x="273606" y="280412"/>
                  <a:pt x="284603" y="276225"/>
                </a:cubicBezTo>
                <a:cubicBezTo>
                  <a:pt x="312594" y="265566"/>
                  <a:pt x="341389" y="257175"/>
                  <a:pt x="369782" y="247650"/>
                </a:cubicBezTo>
                <a:cubicBezTo>
                  <a:pt x="403318" y="236400"/>
                  <a:pt x="434304" y="218381"/>
                  <a:pt x="467579" y="206375"/>
                </a:cubicBezTo>
                <a:cubicBezTo>
                  <a:pt x="490153" y="198231"/>
                  <a:pt x="513850" y="193675"/>
                  <a:pt x="536984" y="187325"/>
                </a:cubicBezTo>
                <a:cubicBezTo>
                  <a:pt x="598746" y="170373"/>
                  <a:pt x="660772" y="154340"/>
                  <a:pt x="723115" y="139700"/>
                </a:cubicBezTo>
                <a:cubicBezTo>
                  <a:pt x="768835" y="128964"/>
                  <a:pt x="865044" y="113064"/>
                  <a:pt x="912401" y="104775"/>
                </a:cubicBezTo>
                <a:lnTo>
                  <a:pt x="1111152" y="69850"/>
                </a:lnTo>
                <a:cubicBezTo>
                  <a:pt x="1155509" y="61733"/>
                  <a:pt x="1234850" y="43477"/>
                  <a:pt x="1278354" y="38100"/>
                </a:cubicBezTo>
                <a:cubicBezTo>
                  <a:pt x="1308695" y="34350"/>
                  <a:pt x="1339346" y="33867"/>
                  <a:pt x="1369843" y="31750"/>
                </a:cubicBezTo>
                <a:cubicBezTo>
                  <a:pt x="1461331" y="29633"/>
                  <a:pt x="1552795" y="25400"/>
                  <a:pt x="1644307" y="25400"/>
                </a:cubicBezTo>
                <a:cubicBezTo>
                  <a:pt x="1678024" y="25400"/>
                  <a:pt x="1711549" y="31141"/>
                  <a:pt x="1745260" y="31750"/>
                </a:cubicBezTo>
                <a:lnTo>
                  <a:pt x="2171153" y="34925"/>
                </a:lnTo>
                <a:cubicBezTo>
                  <a:pt x="2200027" y="33264"/>
                  <a:pt x="2307264" y="28504"/>
                  <a:pt x="2347820" y="22225"/>
                </a:cubicBezTo>
                <a:cubicBezTo>
                  <a:pt x="2420618" y="10954"/>
                  <a:pt x="2386796" y="6831"/>
                  <a:pt x="2458237" y="3175"/>
                </a:cubicBezTo>
                <a:cubicBezTo>
                  <a:pt x="2502359" y="917"/>
                  <a:pt x="2546570" y="1058"/>
                  <a:pt x="2590737" y="0"/>
                </a:cubicBezTo>
                <a:close/>
              </a:path>
            </a:pathLst>
          </a:custGeom>
        </p:spPr>
      </p:pic>
      <p:pic>
        <p:nvPicPr>
          <p:cNvPr id="54" name="Picture 5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6FB50E30-774A-6CC5-01FC-26F07FB85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t="35991" r="84557" b="41042"/>
          <a:stretch>
            <a:fillRect/>
          </a:stretch>
        </p:blipFill>
        <p:spPr>
          <a:xfrm>
            <a:off x="508000" y="2736850"/>
            <a:ext cx="1478552" cy="739128"/>
          </a:xfrm>
          <a:custGeom>
            <a:avLst/>
            <a:gdLst>
              <a:gd name="connsiteX0" fmla="*/ 1328420 w 1478552"/>
              <a:gd name="connsiteY0" fmla="*/ 0 h 739128"/>
              <a:gd name="connsiteX1" fmla="*/ 1478552 w 1478552"/>
              <a:gd name="connsiteY1" fmla="*/ 0 h 739128"/>
              <a:gd name="connsiteX2" fmla="*/ 1478552 w 1478552"/>
              <a:gd name="connsiteY2" fmla="*/ 344711 h 739128"/>
              <a:gd name="connsiteX3" fmla="*/ 1475586 w 1478552"/>
              <a:gd name="connsiteY3" fmla="*/ 348177 h 739128"/>
              <a:gd name="connsiteX4" fmla="*/ 1469762 w 1478552"/>
              <a:gd name="connsiteY4" fmla="*/ 365125 h 739128"/>
              <a:gd name="connsiteX5" fmla="*/ 1435059 w 1478552"/>
              <a:gd name="connsiteY5" fmla="*/ 441325 h 739128"/>
              <a:gd name="connsiteX6" fmla="*/ 1431904 w 1478552"/>
              <a:gd name="connsiteY6" fmla="*/ 469900 h 739128"/>
              <a:gd name="connsiteX7" fmla="*/ 1428750 w 1478552"/>
              <a:gd name="connsiteY7" fmla="*/ 492125 h 739128"/>
              <a:gd name="connsiteX8" fmla="*/ 1460297 w 1478552"/>
              <a:gd name="connsiteY8" fmla="*/ 539750 h 739128"/>
              <a:gd name="connsiteX9" fmla="*/ 1478552 w 1478552"/>
              <a:gd name="connsiteY9" fmla="*/ 545225 h 739128"/>
              <a:gd name="connsiteX10" fmla="*/ 1478552 w 1478552"/>
              <a:gd name="connsiteY10" fmla="*/ 739128 h 739128"/>
              <a:gd name="connsiteX11" fmla="*/ 0 w 1478552"/>
              <a:gd name="connsiteY11" fmla="*/ 739128 h 739128"/>
              <a:gd name="connsiteX12" fmla="*/ 0 w 1478552"/>
              <a:gd name="connsiteY12" fmla="*/ 74930 h 739128"/>
              <a:gd name="connsiteX13" fmla="*/ 1328420 w 1478552"/>
              <a:gd name="connsiteY13" fmla="*/ 74930 h 739128"/>
              <a:gd name="connsiteX14" fmla="*/ 1328420 w 1478552"/>
              <a:gd name="connsiteY14" fmla="*/ 0 h 73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78552" h="739128">
                <a:moveTo>
                  <a:pt x="1328420" y="0"/>
                </a:moveTo>
                <a:lnTo>
                  <a:pt x="1478552" y="0"/>
                </a:lnTo>
                <a:lnTo>
                  <a:pt x="1478552" y="344711"/>
                </a:lnTo>
                <a:lnTo>
                  <a:pt x="1475586" y="348177"/>
                </a:lnTo>
                <a:cubicBezTo>
                  <a:pt x="1473586" y="353795"/>
                  <a:pt x="1472274" y="360299"/>
                  <a:pt x="1469762" y="365125"/>
                </a:cubicBezTo>
                <a:cubicBezTo>
                  <a:pt x="1449356" y="404330"/>
                  <a:pt x="1451766" y="400972"/>
                  <a:pt x="1435059" y="441325"/>
                </a:cubicBezTo>
                <a:cubicBezTo>
                  <a:pt x="1434008" y="450850"/>
                  <a:pt x="1433086" y="460390"/>
                  <a:pt x="1431904" y="469900"/>
                </a:cubicBezTo>
                <a:cubicBezTo>
                  <a:pt x="1430982" y="477326"/>
                  <a:pt x="1428220" y="484660"/>
                  <a:pt x="1428750" y="492125"/>
                </a:cubicBezTo>
                <a:cubicBezTo>
                  <a:pt x="1430115" y="511360"/>
                  <a:pt x="1442409" y="531441"/>
                  <a:pt x="1460297" y="539750"/>
                </a:cubicBezTo>
                <a:lnTo>
                  <a:pt x="1478552" y="545225"/>
                </a:lnTo>
                <a:lnTo>
                  <a:pt x="1478552" y="739128"/>
                </a:lnTo>
                <a:lnTo>
                  <a:pt x="0" y="739128"/>
                </a:lnTo>
                <a:lnTo>
                  <a:pt x="0" y="74930"/>
                </a:lnTo>
                <a:lnTo>
                  <a:pt x="1328420" y="74930"/>
                </a:lnTo>
                <a:lnTo>
                  <a:pt x="1328420" y="0"/>
                </a:lnTo>
                <a:close/>
              </a:path>
            </a:pathLst>
          </a:custGeom>
        </p:spPr>
      </p:pic>
      <p:pic>
        <p:nvPicPr>
          <p:cNvPr id="53" name="Picture 5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89FFF45-B444-C7AB-5C59-37DB30591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132" y="1578599"/>
            <a:ext cx="11891736" cy="3218201"/>
          </a:xfrm>
          <a:custGeom>
            <a:avLst/>
            <a:gdLst>
              <a:gd name="connsiteX0" fmla="*/ 1686288 w 11891736"/>
              <a:gd name="connsiteY0" fmla="*/ 0 h 3218201"/>
              <a:gd name="connsiteX1" fmla="*/ 1739628 w 11891736"/>
              <a:gd name="connsiteY1" fmla="*/ 0 h 3218201"/>
              <a:gd name="connsiteX2" fmla="*/ 1739628 w 11891736"/>
              <a:gd name="connsiteY2" fmla="*/ 1118881 h 3218201"/>
              <a:gd name="connsiteX3" fmla="*/ 3611337 w 11891736"/>
              <a:gd name="connsiteY3" fmla="*/ 1118881 h 3218201"/>
              <a:gd name="connsiteX4" fmla="*/ 3611337 w 11891736"/>
              <a:gd name="connsiteY4" fmla="*/ 0 h 3218201"/>
              <a:gd name="connsiteX5" fmla="*/ 3631293 w 11891736"/>
              <a:gd name="connsiteY5" fmla="*/ 0 h 3218201"/>
              <a:gd name="connsiteX6" fmla="*/ 3631293 w 11891736"/>
              <a:gd name="connsiteY6" fmla="*/ 920761 h 3218201"/>
              <a:gd name="connsiteX7" fmla="*/ 6138908 w 11891736"/>
              <a:gd name="connsiteY7" fmla="*/ 920761 h 3218201"/>
              <a:gd name="connsiteX8" fmla="*/ 6138908 w 11891736"/>
              <a:gd name="connsiteY8" fmla="*/ 0 h 3218201"/>
              <a:gd name="connsiteX9" fmla="*/ 11891736 w 11891736"/>
              <a:gd name="connsiteY9" fmla="*/ 0 h 3218201"/>
              <a:gd name="connsiteX10" fmla="*/ 11891736 w 11891736"/>
              <a:gd name="connsiteY10" fmla="*/ 3218201 h 3218201"/>
              <a:gd name="connsiteX11" fmla="*/ 0 w 11891736"/>
              <a:gd name="connsiteY11" fmla="*/ 3218201 h 3218201"/>
              <a:gd name="connsiteX12" fmla="*/ 0 w 11891736"/>
              <a:gd name="connsiteY12" fmla="*/ 1233181 h 3218201"/>
              <a:gd name="connsiteX13" fmla="*/ 357868 w 11891736"/>
              <a:gd name="connsiteY13" fmla="*/ 1233181 h 3218201"/>
              <a:gd name="connsiteX14" fmla="*/ 357868 w 11891736"/>
              <a:gd name="connsiteY14" fmla="*/ 1897379 h 3218201"/>
              <a:gd name="connsiteX15" fmla="*/ 1836420 w 11891736"/>
              <a:gd name="connsiteY15" fmla="*/ 1897379 h 3218201"/>
              <a:gd name="connsiteX16" fmla="*/ 1836420 w 11891736"/>
              <a:gd name="connsiteY16" fmla="*/ 1703476 h 3218201"/>
              <a:gd name="connsiteX17" fmla="*/ 1839424 w 11891736"/>
              <a:gd name="connsiteY17" fmla="*/ 1704377 h 3218201"/>
              <a:gd name="connsiteX18" fmla="*/ 1922273 w 11891736"/>
              <a:gd name="connsiteY18" fmla="*/ 1717051 h 3218201"/>
              <a:gd name="connsiteX19" fmla="*/ 2032689 w 11891736"/>
              <a:gd name="connsiteY19" fmla="*/ 1710701 h 3218201"/>
              <a:gd name="connsiteX20" fmla="*/ 2064237 w 11891736"/>
              <a:gd name="connsiteY20" fmla="*/ 1701176 h 3218201"/>
              <a:gd name="connsiteX21" fmla="*/ 2266142 w 11891736"/>
              <a:gd name="connsiteY21" fmla="*/ 1698001 h 3218201"/>
              <a:gd name="connsiteX22" fmla="*/ 2307154 w 11891736"/>
              <a:gd name="connsiteY22" fmla="*/ 1691651 h 3218201"/>
              <a:gd name="connsiteX23" fmla="*/ 2332392 w 11891736"/>
              <a:gd name="connsiteY23" fmla="*/ 1688476 h 3218201"/>
              <a:gd name="connsiteX24" fmla="*/ 2351321 w 11891736"/>
              <a:gd name="connsiteY24" fmla="*/ 1682126 h 3218201"/>
              <a:gd name="connsiteX25" fmla="*/ 2386023 w 11891736"/>
              <a:gd name="connsiteY25" fmla="*/ 1672601 h 3218201"/>
              <a:gd name="connsiteX26" fmla="*/ 2408107 w 11891736"/>
              <a:gd name="connsiteY26" fmla="*/ 1659901 h 3218201"/>
              <a:gd name="connsiteX27" fmla="*/ 2420726 w 11891736"/>
              <a:gd name="connsiteY27" fmla="*/ 1653551 h 3218201"/>
              <a:gd name="connsiteX28" fmla="*/ 2461738 w 11891736"/>
              <a:gd name="connsiteY28" fmla="*/ 1650376 h 3218201"/>
              <a:gd name="connsiteX29" fmla="*/ 2496440 w 11891736"/>
              <a:gd name="connsiteY29" fmla="*/ 1644026 h 3218201"/>
              <a:gd name="connsiteX30" fmla="*/ 2622631 w 11891736"/>
              <a:gd name="connsiteY30" fmla="*/ 1640851 h 3218201"/>
              <a:gd name="connsiteX31" fmla="*/ 2723583 w 11891736"/>
              <a:gd name="connsiteY31" fmla="*/ 1634501 h 3218201"/>
              <a:gd name="connsiteX32" fmla="*/ 3064298 w 11891736"/>
              <a:gd name="connsiteY32" fmla="*/ 1637676 h 3218201"/>
              <a:gd name="connsiteX33" fmla="*/ 3285132 w 11891736"/>
              <a:gd name="connsiteY33" fmla="*/ 1634501 h 3218201"/>
              <a:gd name="connsiteX34" fmla="*/ 3319834 w 11891736"/>
              <a:gd name="connsiteY34" fmla="*/ 1631326 h 3218201"/>
              <a:gd name="connsiteX35" fmla="*/ 3360846 w 11891736"/>
              <a:gd name="connsiteY35" fmla="*/ 1628151 h 3218201"/>
              <a:gd name="connsiteX36" fmla="*/ 3439715 w 11891736"/>
              <a:gd name="connsiteY36" fmla="*/ 1596401 h 3218201"/>
              <a:gd name="connsiteX37" fmla="*/ 3556442 w 11891736"/>
              <a:gd name="connsiteY37" fmla="*/ 1523376 h 3218201"/>
              <a:gd name="connsiteX38" fmla="*/ 3641620 w 11891736"/>
              <a:gd name="connsiteY38" fmla="*/ 1494801 h 3218201"/>
              <a:gd name="connsiteX39" fmla="*/ 3865609 w 11891736"/>
              <a:gd name="connsiteY39" fmla="*/ 1459876 h 3218201"/>
              <a:gd name="connsiteX40" fmla="*/ 4149538 w 11891736"/>
              <a:gd name="connsiteY40" fmla="*/ 1440826 h 3218201"/>
              <a:gd name="connsiteX41" fmla="*/ 4237871 w 11891736"/>
              <a:gd name="connsiteY41" fmla="*/ 1434476 h 3218201"/>
              <a:gd name="connsiteX42" fmla="*/ 4392455 w 11891736"/>
              <a:gd name="connsiteY42" fmla="*/ 1431301 h 3218201"/>
              <a:gd name="connsiteX43" fmla="*/ 4414538 w 11891736"/>
              <a:gd name="connsiteY43" fmla="*/ 1424951 h 3218201"/>
              <a:gd name="connsiteX44" fmla="*/ 4430312 w 11891736"/>
              <a:gd name="connsiteY44" fmla="*/ 1421776 h 3218201"/>
              <a:gd name="connsiteX45" fmla="*/ 4439776 w 11891736"/>
              <a:gd name="connsiteY45" fmla="*/ 1418601 h 3218201"/>
              <a:gd name="connsiteX46" fmla="*/ 4472668 w 11891736"/>
              <a:gd name="connsiteY46" fmla="*/ 1416654 h 3218201"/>
              <a:gd name="connsiteX47" fmla="*/ 4472668 w 11891736"/>
              <a:gd name="connsiteY47" fmla="*/ 1513851 h 3218201"/>
              <a:gd name="connsiteX48" fmla="*/ 7984218 w 11891736"/>
              <a:gd name="connsiteY48" fmla="*/ 1513851 h 3218201"/>
              <a:gd name="connsiteX49" fmla="*/ 7984218 w 11891736"/>
              <a:gd name="connsiteY49" fmla="*/ 970171 h 3218201"/>
              <a:gd name="connsiteX50" fmla="*/ 4472668 w 11891736"/>
              <a:gd name="connsiteY50" fmla="*/ 970171 h 3218201"/>
              <a:gd name="connsiteX51" fmla="*/ 4472668 w 11891736"/>
              <a:gd name="connsiteY51" fmla="*/ 1104453 h 3218201"/>
              <a:gd name="connsiteX52" fmla="*/ 4465014 w 11891736"/>
              <a:gd name="connsiteY52" fmla="*/ 1104276 h 3218201"/>
              <a:gd name="connsiteX53" fmla="*/ 4427157 w 11891736"/>
              <a:gd name="connsiteY53" fmla="*/ 1101101 h 3218201"/>
              <a:gd name="connsiteX54" fmla="*/ 4294657 w 11891736"/>
              <a:gd name="connsiteY54" fmla="*/ 1104276 h 3218201"/>
              <a:gd name="connsiteX55" fmla="*/ 4184240 w 11891736"/>
              <a:gd name="connsiteY55" fmla="*/ 1123326 h 3218201"/>
              <a:gd name="connsiteX56" fmla="*/ 4007573 w 11891736"/>
              <a:gd name="connsiteY56" fmla="*/ 1136026 h 3218201"/>
              <a:gd name="connsiteX57" fmla="*/ 3581680 w 11891736"/>
              <a:gd name="connsiteY57" fmla="*/ 1132851 h 3218201"/>
              <a:gd name="connsiteX58" fmla="*/ 3480727 w 11891736"/>
              <a:gd name="connsiteY58" fmla="*/ 1126501 h 3218201"/>
              <a:gd name="connsiteX59" fmla="*/ 3206263 w 11891736"/>
              <a:gd name="connsiteY59" fmla="*/ 1132851 h 3218201"/>
              <a:gd name="connsiteX60" fmla="*/ 3114774 w 11891736"/>
              <a:gd name="connsiteY60" fmla="*/ 1139201 h 3218201"/>
              <a:gd name="connsiteX61" fmla="*/ 2947572 w 11891736"/>
              <a:gd name="connsiteY61" fmla="*/ 1170951 h 3218201"/>
              <a:gd name="connsiteX62" fmla="*/ 2748821 w 11891736"/>
              <a:gd name="connsiteY62" fmla="*/ 1205876 h 3218201"/>
              <a:gd name="connsiteX63" fmla="*/ 2559535 w 11891736"/>
              <a:gd name="connsiteY63" fmla="*/ 1240801 h 3218201"/>
              <a:gd name="connsiteX64" fmla="*/ 2373404 w 11891736"/>
              <a:gd name="connsiteY64" fmla="*/ 1288426 h 3218201"/>
              <a:gd name="connsiteX65" fmla="*/ 2303999 w 11891736"/>
              <a:gd name="connsiteY65" fmla="*/ 1307476 h 3218201"/>
              <a:gd name="connsiteX66" fmla="*/ 2206202 w 11891736"/>
              <a:gd name="connsiteY66" fmla="*/ 1348751 h 3218201"/>
              <a:gd name="connsiteX67" fmla="*/ 2121023 w 11891736"/>
              <a:gd name="connsiteY67" fmla="*/ 1377326 h 3218201"/>
              <a:gd name="connsiteX68" fmla="*/ 2089475 w 11891736"/>
              <a:gd name="connsiteY68" fmla="*/ 1393201 h 3218201"/>
              <a:gd name="connsiteX69" fmla="*/ 2061082 w 11891736"/>
              <a:gd name="connsiteY69" fmla="*/ 1405901 h 3218201"/>
              <a:gd name="connsiteX70" fmla="*/ 2010606 w 11891736"/>
              <a:gd name="connsiteY70" fmla="*/ 1434476 h 3218201"/>
              <a:gd name="connsiteX71" fmla="*/ 2010606 w 11891736"/>
              <a:gd name="connsiteY71" fmla="*/ 1478926 h 3218201"/>
              <a:gd name="connsiteX72" fmla="*/ 1843403 w 11891736"/>
              <a:gd name="connsiteY72" fmla="*/ 1494801 h 3218201"/>
              <a:gd name="connsiteX73" fmla="*/ 1836420 w 11891736"/>
              <a:gd name="connsiteY73" fmla="*/ 1502962 h 3218201"/>
              <a:gd name="connsiteX74" fmla="*/ 1836420 w 11891736"/>
              <a:gd name="connsiteY74" fmla="*/ 1158251 h 3218201"/>
              <a:gd name="connsiteX75" fmla="*/ 1686288 w 11891736"/>
              <a:gd name="connsiteY75" fmla="*/ 1158251 h 3218201"/>
              <a:gd name="connsiteX76" fmla="*/ 1686288 w 11891736"/>
              <a:gd name="connsiteY76" fmla="*/ 0 h 3218201"/>
              <a:gd name="connsiteX77" fmla="*/ 6158864 w 11891736"/>
              <a:gd name="connsiteY77" fmla="*/ 193051 h 3218201"/>
              <a:gd name="connsiteX78" fmla="*/ 6158864 w 11891736"/>
              <a:gd name="connsiteY78" fmla="*/ 920761 h 3218201"/>
              <a:gd name="connsiteX79" fmla="*/ 7822293 w 11891736"/>
              <a:gd name="connsiteY79" fmla="*/ 920761 h 3218201"/>
              <a:gd name="connsiteX80" fmla="*/ 7822293 w 11891736"/>
              <a:gd name="connsiteY80" fmla="*/ 193051 h 3218201"/>
              <a:gd name="connsiteX81" fmla="*/ 6158864 w 11891736"/>
              <a:gd name="connsiteY81" fmla="*/ 193051 h 321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891736" h="3218201">
                <a:moveTo>
                  <a:pt x="1686288" y="0"/>
                </a:moveTo>
                <a:lnTo>
                  <a:pt x="1739628" y="0"/>
                </a:lnTo>
                <a:lnTo>
                  <a:pt x="1739628" y="1118881"/>
                </a:lnTo>
                <a:lnTo>
                  <a:pt x="3611337" y="1118881"/>
                </a:lnTo>
                <a:lnTo>
                  <a:pt x="3611337" y="0"/>
                </a:lnTo>
                <a:lnTo>
                  <a:pt x="3631293" y="0"/>
                </a:lnTo>
                <a:lnTo>
                  <a:pt x="3631293" y="920761"/>
                </a:lnTo>
                <a:lnTo>
                  <a:pt x="6138908" y="920761"/>
                </a:lnTo>
                <a:lnTo>
                  <a:pt x="6138908" y="0"/>
                </a:lnTo>
                <a:lnTo>
                  <a:pt x="11891736" y="0"/>
                </a:lnTo>
                <a:lnTo>
                  <a:pt x="11891736" y="3218201"/>
                </a:lnTo>
                <a:lnTo>
                  <a:pt x="0" y="3218201"/>
                </a:lnTo>
                <a:lnTo>
                  <a:pt x="0" y="1233181"/>
                </a:lnTo>
                <a:lnTo>
                  <a:pt x="357868" y="1233181"/>
                </a:lnTo>
                <a:lnTo>
                  <a:pt x="357868" y="1897379"/>
                </a:lnTo>
                <a:lnTo>
                  <a:pt x="1836420" y="1897379"/>
                </a:lnTo>
                <a:lnTo>
                  <a:pt x="1836420" y="1703476"/>
                </a:lnTo>
                <a:lnTo>
                  <a:pt x="1839424" y="1704377"/>
                </a:lnTo>
                <a:cubicBezTo>
                  <a:pt x="1866006" y="1710282"/>
                  <a:pt x="1904825" y="1714710"/>
                  <a:pt x="1922273" y="1717051"/>
                </a:cubicBezTo>
                <a:cubicBezTo>
                  <a:pt x="1959079" y="1714934"/>
                  <a:pt x="1996049" y="1714798"/>
                  <a:pt x="2032689" y="1710701"/>
                </a:cubicBezTo>
                <a:cubicBezTo>
                  <a:pt x="2043601" y="1709481"/>
                  <a:pt x="2053274" y="1701772"/>
                  <a:pt x="2064237" y="1701176"/>
                </a:cubicBezTo>
                <a:cubicBezTo>
                  <a:pt x="2131449" y="1697520"/>
                  <a:pt x="2198841" y="1699059"/>
                  <a:pt x="2266142" y="1698001"/>
                </a:cubicBezTo>
                <a:lnTo>
                  <a:pt x="2307154" y="1691651"/>
                </a:lnTo>
                <a:cubicBezTo>
                  <a:pt x="2315547" y="1690444"/>
                  <a:pt x="2324102" y="1690264"/>
                  <a:pt x="2332392" y="1688476"/>
                </a:cubicBezTo>
                <a:cubicBezTo>
                  <a:pt x="2338896" y="1687074"/>
                  <a:pt x="2344940" y="1684015"/>
                  <a:pt x="2351321" y="1682126"/>
                </a:cubicBezTo>
                <a:cubicBezTo>
                  <a:pt x="2362824" y="1678721"/>
                  <a:pt x="2374456" y="1675776"/>
                  <a:pt x="2386023" y="1672601"/>
                </a:cubicBezTo>
                <a:cubicBezTo>
                  <a:pt x="2393384" y="1668368"/>
                  <a:pt x="2400663" y="1663987"/>
                  <a:pt x="2408107" y="1659901"/>
                </a:cubicBezTo>
                <a:cubicBezTo>
                  <a:pt x="2412235" y="1657635"/>
                  <a:pt x="2416094" y="1654374"/>
                  <a:pt x="2420726" y="1653551"/>
                </a:cubicBezTo>
                <a:cubicBezTo>
                  <a:pt x="2434228" y="1651153"/>
                  <a:pt x="2448067" y="1651434"/>
                  <a:pt x="2461738" y="1650376"/>
                </a:cubicBezTo>
                <a:cubicBezTo>
                  <a:pt x="2467806" y="1649155"/>
                  <a:pt x="2491282" y="1644252"/>
                  <a:pt x="2496440" y="1644026"/>
                </a:cubicBezTo>
                <a:cubicBezTo>
                  <a:pt x="2538478" y="1642187"/>
                  <a:pt x="2580568" y="1641909"/>
                  <a:pt x="2622631" y="1640851"/>
                </a:cubicBezTo>
                <a:cubicBezTo>
                  <a:pt x="2663779" y="1633949"/>
                  <a:pt x="2655572" y="1634501"/>
                  <a:pt x="2723583" y="1634501"/>
                </a:cubicBezTo>
                <a:lnTo>
                  <a:pt x="3064298" y="1637676"/>
                </a:lnTo>
                <a:lnTo>
                  <a:pt x="3285132" y="1634501"/>
                </a:lnTo>
                <a:cubicBezTo>
                  <a:pt x="3296743" y="1634212"/>
                  <a:pt x="3308259" y="1632297"/>
                  <a:pt x="3319834" y="1631326"/>
                </a:cubicBezTo>
                <a:lnTo>
                  <a:pt x="3360846" y="1628151"/>
                </a:lnTo>
                <a:cubicBezTo>
                  <a:pt x="3381473" y="1620602"/>
                  <a:pt x="3422141" y="1606458"/>
                  <a:pt x="3439715" y="1596401"/>
                </a:cubicBezTo>
                <a:cubicBezTo>
                  <a:pt x="3479541" y="1573610"/>
                  <a:pt x="3512979" y="1537956"/>
                  <a:pt x="3556442" y="1523376"/>
                </a:cubicBezTo>
                <a:cubicBezTo>
                  <a:pt x="3584835" y="1513851"/>
                  <a:pt x="3612783" y="1502863"/>
                  <a:pt x="3641620" y="1494801"/>
                </a:cubicBezTo>
                <a:cubicBezTo>
                  <a:pt x="3725870" y="1471248"/>
                  <a:pt x="3772170" y="1469988"/>
                  <a:pt x="3865609" y="1459876"/>
                </a:cubicBezTo>
                <a:cubicBezTo>
                  <a:pt x="4050066" y="1439915"/>
                  <a:pt x="3979264" y="1445006"/>
                  <a:pt x="4149538" y="1440826"/>
                </a:cubicBezTo>
                <a:cubicBezTo>
                  <a:pt x="4178982" y="1438709"/>
                  <a:pt x="4208374" y="1435633"/>
                  <a:pt x="4237871" y="1434476"/>
                </a:cubicBezTo>
                <a:cubicBezTo>
                  <a:pt x="4289371" y="1432457"/>
                  <a:pt x="4340990" y="1434076"/>
                  <a:pt x="4392455" y="1431301"/>
                </a:cubicBezTo>
                <a:cubicBezTo>
                  <a:pt x="4400100" y="1430889"/>
                  <a:pt x="4407111" y="1426820"/>
                  <a:pt x="4414538" y="1424951"/>
                </a:cubicBezTo>
                <a:cubicBezTo>
                  <a:pt x="4419740" y="1423642"/>
                  <a:pt x="4425110" y="1423085"/>
                  <a:pt x="4430312" y="1421776"/>
                </a:cubicBezTo>
                <a:cubicBezTo>
                  <a:pt x="4433538" y="1420964"/>
                  <a:pt x="4436467" y="1418934"/>
                  <a:pt x="4439776" y="1418601"/>
                </a:cubicBezTo>
                <a:lnTo>
                  <a:pt x="4472668" y="1416654"/>
                </a:lnTo>
                <a:lnTo>
                  <a:pt x="4472668" y="1513851"/>
                </a:lnTo>
                <a:lnTo>
                  <a:pt x="7984218" y="1513851"/>
                </a:lnTo>
                <a:lnTo>
                  <a:pt x="7984218" y="970171"/>
                </a:lnTo>
                <a:lnTo>
                  <a:pt x="4472668" y="970171"/>
                </a:lnTo>
                <a:lnTo>
                  <a:pt x="4472668" y="1104453"/>
                </a:lnTo>
                <a:lnTo>
                  <a:pt x="4465014" y="1104276"/>
                </a:lnTo>
                <a:cubicBezTo>
                  <a:pt x="4452373" y="1103528"/>
                  <a:pt x="4439776" y="1102159"/>
                  <a:pt x="4427157" y="1101101"/>
                </a:cubicBezTo>
                <a:cubicBezTo>
                  <a:pt x="4382990" y="1102159"/>
                  <a:pt x="4338779" y="1102018"/>
                  <a:pt x="4294657" y="1104276"/>
                </a:cubicBezTo>
                <a:cubicBezTo>
                  <a:pt x="4223216" y="1107932"/>
                  <a:pt x="4257038" y="1112055"/>
                  <a:pt x="4184240" y="1123326"/>
                </a:cubicBezTo>
                <a:cubicBezTo>
                  <a:pt x="4143684" y="1129605"/>
                  <a:pt x="4036447" y="1134365"/>
                  <a:pt x="4007573" y="1136026"/>
                </a:cubicBezTo>
                <a:lnTo>
                  <a:pt x="3581680" y="1132851"/>
                </a:lnTo>
                <a:cubicBezTo>
                  <a:pt x="3547969" y="1132242"/>
                  <a:pt x="3514444" y="1126501"/>
                  <a:pt x="3480727" y="1126501"/>
                </a:cubicBezTo>
                <a:cubicBezTo>
                  <a:pt x="3389215" y="1126501"/>
                  <a:pt x="3297751" y="1130734"/>
                  <a:pt x="3206263" y="1132851"/>
                </a:cubicBezTo>
                <a:cubicBezTo>
                  <a:pt x="3175766" y="1134968"/>
                  <a:pt x="3145115" y="1135451"/>
                  <a:pt x="3114774" y="1139201"/>
                </a:cubicBezTo>
                <a:cubicBezTo>
                  <a:pt x="3071270" y="1144578"/>
                  <a:pt x="2991929" y="1162834"/>
                  <a:pt x="2947572" y="1170951"/>
                </a:cubicBezTo>
                <a:lnTo>
                  <a:pt x="2748821" y="1205876"/>
                </a:lnTo>
                <a:cubicBezTo>
                  <a:pt x="2701464" y="1214165"/>
                  <a:pt x="2605255" y="1230065"/>
                  <a:pt x="2559535" y="1240801"/>
                </a:cubicBezTo>
                <a:cubicBezTo>
                  <a:pt x="2497192" y="1255441"/>
                  <a:pt x="2435166" y="1271474"/>
                  <a:pt x="2373404" y="1288426"/>
                </a:cubicBezTo>
                <a:cubicBezTo>
                  <a:pt x="2350270" y="1294776"/>
                  <a:pt x="2326573" y="1299332"/>
                  <a:pt x="2303999" y="1307476"/>
                </a:cubicBezTo>
                <a:cubicBezTo>
                  <a:pt x="2270724" y="1319482"/>
                  <a:pt x="2239738" y="1337501"/>
                  <a:pt x="2206202" y="1348751"/>
                </a:cubicBezTo>
                <a:cubicBezTo>
                  <a:pt x="2177809" y="1358276"/>
                  <a:pt x="2149014" y="1366667"/>
                  <a:pt x="2121023" y="1377326"/>
                </a:cubicBezTo>
                <a:cubicBezTo>
                  <a:pt x="2110026" y="1381513"/>
                  <a:pt x="2100101" y="1388136"/>
                  <a:pt x="2089475" y="1393201"/>
                </a:cubicBezTo>
                <a:cubicBezTo>
                  <a:pt x="2080115" y="1397663"/>
                  <a:pt x="2070136" y="1400839"/>
                  <a:pt x="2061082" y="1405901"/>
                </a:cubicBezTo>
                <a:cubicBezTo>
                  <a:pt x="1995351" y="1442652"/>
                  <a:pt x="2064742" y="1411126"/>
                  <a:pt x="2010606" y="1434476"/>
                </a:cubicBezTo>
                <a:cubicBezTo>
                  <a:pt x="1999191" y="1453623"/>
                  <a:pt x="2010606" y="1471518"/>
                  <a:pt x="2010606" y="1478926"/>
                </a:cubicBezTo>
                <a:cubicBezTo>
                  <a:pt x="1954872" y="1484218"/>
                  <a:pt x="1897822" y="1481581"/>
                  <a:pt x="1843403" y="1494801"/>
                </a:cubicBezTo>
                <a:lnTo>
                  <a:pt x="1836420" y="1502962"/>
                </a:lnTo>
                <a:lnTo>
                  <a:pt x="1836420" y="1158251"/>
                </a:lnTo>
                <a:lnTo>
                  <a:pt x="1686288" y="1158251"/>
                </a:lnTo>
                <a:lnTo>
                  <a:pt x="1686288" y="0"/>
                </a:lnTo>
                <a:close/>
                <a:moveTo>
                  <a:pt x="6158864" y="193051"/>
                </a:moveTo>
                <a:lnTo>
                  <a:pt x="6158864" y="920761"/>
                </a:lnTo>
                <a:lnTo>
                  <a:pt x="7822293" y="920761"/>
                </a:lnTo>
                <a:lnTo>
                  <a:pt x="7822293" y="193051"/>
                </a:lnTo>
                <a:lnTo>
                  <a:pt x="6158864" y="193051"/>
                </a:lnTo>
                <a:close/>
              </a:path>
            </a:pathLst>
          </a:custGeom>
        </p:spPr>
      </p:pic>
      <p:pic>
        <p:nvPicPr>
          <p:cNvPr id="52" name="Picture 5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82B007B-64E5-970F-03AC-6D0B7BBF5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2" t="34319" r="60993" b="55980"/>
          <a:stretch>
            <a:fillRect/>
          </a:stretch>
        </p:blipFill>
        <p:spPr>
          <a:xfrm>
            <a:off x="4622800" y="2683052"/>
            <a:ext cx="165894" cy="312201"/>
          </a:xfrm>
          <a:custGeom>
            <a:avLst/>
            <a:gdLst>
              <a:gd name="connsiteX0" fmla="*/ 0 w 165894"/>
              <a:gd name="connsiteY0" fmla="*/ 0 h 312201"/>
              <a:gd name="connsiteX1" fmla="*/ 6246 w 165894"/>
              <a:gd name="connsiteY1" fmla="*/ 144 h 312201"/>
              <a:gd name="connsiteX2" fmla="*/ 80680 w 165894"/>
              <a:gd name="connsiteY2" fmla="*/ 6173 h 312201"/>
              <a:gd name="connsiteX3" fmla="*/ 109073 w 165894"/>
              <a:gd name="connsiteY3" fmla="*/ 15698 h 312201"/>
              <a:gd name="connsiteX4" fmla="*/ 118537 w 165894"/>
              <a:gd name="connsiteY4" fmla="*/ 22048 h 312201"/>
              <a:gd name="connsiteX5" fmla="*/ 146930 w 165894"/>
              <a:gd name="connsiteY5" fmla="*/ 50623 h 312201"/>
              <a:gd name="connsiteX6" fmla="*/ 156394 w 165894"/>
              <a:gd name="connsiteY6" fmla="*/ 69673 h 312201"/>
              <a:gd name="connsiteX7" fmla="*/ 162704 w 165894"/>
              <a:gd name="connsiteY7" fmla="*/ 107773 h 312201"/>
              <a:gd name="connsiteX8" fmla="*/ 162704 w 165894"/>
              <a:gd name="connsiteY8" fmla="*/ 145873 h 312201"/>
              <a:gd name="connsiteX9" fmla="*/ 137465 w 165894"/>
              <a:gd name="connsiteY9" fmla="*/ 161748 h 312201"/>
              <a:gd name="connsiteX10" fmla="*/ 131156 w 165894"/>
              <a:gd name="connsiteY10" fmla="*/ 174448 h 312201"/>
              <a:gd name="connsiteX11" fmla="*/ 109073 w 165894"/>
              <a:gd name="connsiteY11" fmla="*/ 196673 h 312201"/>
              <a:gd name="connsiteX12" fmla="*/ 102763 w 165894"/>
              <a:gd name="connsiteY12" fmla="*/ 206198 h 312201"/>
              <a:gd name="connsiteX13" fmla="*/ 99608 w 165894"/>
              <a:gd name="connsiteY13" fmla="*/ 218898 h 312201"/>
              <a:gd name="connsiteX14" fmla="*/ 77525 w 165894"/>
              <a:gd name="connsiteY14" fmla="*/ 250648 h 312201"/>
              <a:gd name="connsiteX15" fmla="*/ 74370 w 165894"/>
              <a:gd name="connsiteY15" fmla="*/ 263348 h 312201"/>
              <a:gd name="connsiteX16" fmla="*/ 61751 w 165894"/>
              <a:gd name="connsiteY16" fmla="*/ 288748 h 312201"/>
              <a:gd name="connsiteX17" fmla="*/ 42822 w 165894"/>
              <a:gd name="connsiteY17" fmla="*/ 307798 h 312201"/>
              <a:gd name="connsiteX18" fmla="*/ 20739 w 165894"/>
              <a:gd name="connsiteY18" fmla="*/ 310973 h 312201"/>
              <a:gd name="connsiteX19" fmla="*/ 0 w 165894"/>
              <a:gd name="connsiteY19" fmla="*/ 312201 h 312201"/>
              <a:gd name="connsiteX20" fmla="*/ 0 w 165894"/>
              <a:gd name="connsiteY20" fmla="*/ 0 h 312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65894" h="312201">
                <a:moveTo>
                  <a:pt x="0" y="0"/>
                </a:moveTo>
                <a:lnTo>
                  <a:pt x="6246" y="144"/>
                </a:lnTo>
                <a:cubicBezTo>
                  <a:pt x="26806" y="548"/>
                  <a:pt x="63414" y="1540"/>
                  <a:pt x="80680" y="6173"/>
                </a:cubicBezTo>
                <a:cubicBezTo>
                  <a:pt x="90319" y="8760"/>
                  <a:pt x="99864" y="11836"/>
                  <a:pt x="109073" y="15698"/>
                </a:cubicBezTo>
                <a:cubicBezTo>
                  <a:pt x="112572" y="17166"/>
                  <a:pt x="115382" y="19931"/>
                  <a:pt x="118537" y="22048"/>
                </a:cubicBezTo>
                <a:cubicBezTo>
                  <a:pt x="129673" y="29520"/>
                  <a:pt x="138568" y="40104"/>
                  <a:pt x="146930" y="50623"/>
                </a:cubicBezTo>
                <a:cubicBezTo>
                  <a:pt x="151336" y="56167"/>
                  <a:pt x="153774" y="63081"/>
                  <a:pt x="156394" y="69673"/>
                </a:cubicBezTo>
                <a:cubicBezTo>
                  <a:pt x="160230" y="79326"/>
                  <a:pt x="161699" y="100188"/>
                  <a:pt x="162704" y="107773"/>
                </a:cubicBezTo>
                <a:cubicBezTo>
                  <a:pt x="166460" y="136128"/>
                  <a:pt x="167429" y="122092"/>
                  <a:pt x="162704" y="145873"/>
                </a:cubicBezTo>
                <a:cubicBezTo>
                  <a:pt x="162704" y="145873"/>
                  <a:pt x="144839" y="155069"/>
                  <a:pt x="137465" y="161748"/>
                </a:cubicBezTo>
                <a:cubicBezTo>
                  <a:pt x="133970" y="164914"/>
                  <a:pt x="133259" y="170215"/>
                  <a:pt x="131156" y="174448"/>
                </a:cubicBezTo>
                <a:cubicBezTo>
                  <a:pt x="115625" y="186171"/>
                  <a:pt x="120397" y="180717"/>
                  <a:pt x="109073" y="196673"/>
                </a:cubicBezTo>
                <a:cubicBezTo>
                  <a:pt x="106869" y="199778"/>
                  <a:pt x="104256" y="202691"/>
                  <a:pt x="102763" y="206198"/>
                </a:cubicBezTo>
                <a:cubicBezTo>
                  <a:pt x="101055" y="210209"/>
                  <a:pt x="100660" y="214665"/>
                  <a:pt x="99608" y="218898"/>
                </a:cubicBezTo>
                <a:cubicBezTo>
                  <a:pt x="93673" y="226862"/>
                  <a:pt x="81409" y="242830"/>
                  <a:pt x="77525" y="250648"/>
                </a:cubicBezTo>
                <a:cubicBezTo>
                  <a:pt x="75586" y="254551"/>
                  <a:pt x="76309" y="259445"/>
                  <a:pt x="74370" y="263348"/>
                </a:cubicBezTo>
                <a:cubicBezTo>
                  <a:pt x="58282" y="295730"/>
                  <a:pt x="69497" y="257563"/>
                  <a:pt x="61751" y="288748"/>
                </a:cubicBezTo>
                <a:cubicBezTo>
                  <a:pt x="56363" y="296883"/>
                  <a:pt x="53153" y="304017"/>
                  <a:pt x="42822" y="307798"/>
                </a:cubicBezTo>
                <a:cubicBezTo>
                  <a:pt x="35834" y="310355"/>
                  <a:pt x="28100" y="309915"/>
                  <a:pt x="20739" y="310973"/>
                </a:cubicBezTo>
                <a:lnTo>
                  <a:pt x="0" y="31220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1" name="Picture 50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D9E4F4D-347D-C284-5AE7-69AEC5F81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t="35991" r="85820" b="61681"/>
          <a:stretch>
            <a:fillRect/>
          </a:stretch>
        </p:blipFill>
        <p:spPr>
          <a:xfrm>
            <a:off x="508000" y="2736850"/>
            <a:ext cx="1328420" cy="74930"/>
          </a:xfrm>
          <a:custGeom>
            <a:avLst/>
            <a:gdLst>
              <a:gd name="connsiteX0" fmla="*/ 0 w 1328420"/>
              <a:gd name="connsiteY0" fmla="*/ 0 h 74930"/>
              <a:gd name="connsiteX1" fmla="*/ 1328420 w 1328420"/>
              <a:gd name="connsiteY1" fmla="*/ 0 h 74930"/>
              <a:gd name="connsiteX2" fmla="*/ 1328420 w 1328420"/>
              <a:gd name="connsiteY2" fmla="*/ 74930 h 74930"/>
              <a:gd name="connsiteX3" fmla="*/ 0 w 1328420"/>
              <a:gd name="connsiteY3" fmla="*/ 74930 h 74930"/>
              <a:gd name="connsiteX4" fmla="*/ 0 w 1328420"/>
              <a:gd name="connsiteY4" fmla="*/ 0 h 7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420" h="74930">
                <a:moveTo>
                  <a:pt x="0" y="0"/>
                </a:moveTo>
                <a:lnTo>
                  <a:pt x="1328420" y="0"/>
                </a:lnTo>
                <a:lnTo>
                  <a:pt x="1328420" y="74930"/>
                </a:lnTo>
                <a:lnTo>
                  <a:pt x="0" y="7493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0" name="Picture 4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2459B8F-9157-37A4-3336-76D7CEC8B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3" t="46702" r="84557" b="47067"/>
          <a:stretch>
            <a:fillRect/>
          </a:stretch>
        </p:blipFill>
        <p:spPr>
          <a:xfrm>
            <a:off x="1936684" y="3081561"/>
            <a:ext cx="49869" cy="200514"/>
          </a:xfrm>
          <a:custGeom>
            <a:avLst/>
            <a:gdLst>
              <a:gd name="connsiteX0" fmla="*/ 49869 w 49869"/>
              <a:gd name="connsiteY0" fmla="*/ 0 h 200514"/>
              <a:gd name="connsiteX1" fmla="*/ 49869 w 49869"/>
              <a:gd name="connsiteY1" fmla="*/ 200514 h 200514"/>
              <a:gd name="connsiteX2" fmla="*/ 31614 w 49869"/>
              <a:gd name="connsiteY2" fmla="*/ 195039 h 200514"/>
              <a:gd name="connsiteX3" fmla="*/ 67 w 49869"/>
              <a:gd name="connsiteY3" fmla="*/ 147414 h 200514"/>
              <a:gd name="connsiteX4" fmla="*/ 3221 w 49869"/>
              <a:gd name="connsiteY4" fmla="*/ 125189 h 200514"/>
              <a:gd name="connsiteX5" fmla="*/ 6376 w 49869"/>
              <a:gd name="connsiteY5" fmla="*/ 96614 h 200514"/>
              <a:gd name="connsiteX6" fmla="*/ 41079 w 49869"/>
              <a:gd name="connsiteY6" fmla="*/ 20414 h 200514"/>
              <a:gd name="connsiteX7" fmla="*/ 46903 w 49869"/>
              <a:gd name="connsiteY7" fmla="*/ 3466 h 200514"/>
              <a:gd name="connsiteX8" fmla="*/ 49869 w 49869"/>
              <a:gd name="connsiteY8" fmla="*/ 0 h 20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869" h="200514">
                <a:moveTo>
                  <a:pt x="49869" y="0"/>
                </a:moveTo>
                <a:lnTo>
                  <a:pt x="49869" y="200514"/>
                </a:lnTo>
                <a:lnTo>
                  <a:pt x="31614" y="195039"/>
                </a:lnTo>
                <a:cubicBezTo>
                  <a:pt x="13726" y="186730"/>
                  <a:pt x="1432" y="166649"/>
                  <a:pt x="67" y="147414"/>
                </a:cubicBezTo>
                <a:cubicBezTo>
                  <a:pt x="-463" y="139949"/>
                  <a:pt x="2299" y="132615"/>
                  <a:pt x="3221" y="125189"/>
                </a:cubicBezTo>
                <a:cubicBezTo>
                  <a:pt x="4403" y="115679"/>
                  <a:pt x="5325" y="106139"/>
                  <a:pt x="6376" y="96614"/>
                </a:cubicBezTo>
                <a:cubicBezTo>
                  <a:pt x="23083" y="56261"/>
                  <a:pt x="20673" y="59619"/>
                  <a:pt x="41079" y="20414"/>
                </a:cubicBezTo>
                <a:cubicBezTo>
                  <a:pt x="43591" y="15588"/>
                  <a:pt x="44903" y="9084"/>
                  <a:pt x="46903" y="3466"/>
                </a:cubicBezTo>
                <a:lnTo>
                  <a:pt x="49869" y="0"/>
                </a:lnTo>
                <a:close/>
              </a:path>
            </a:pathLst>
          </a:custGeom>
        </p:spPr>
      </p:pic>
      <p:pic>
        <p:nvPicPr>
          <p:cNvPr id="73" name="Picture 7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3D3AC75-984C-B769-F32C-633D34C3C9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82" t="5999" r="34221" b="71389"/>
          <a:stretch/>
        </p:blipFill>
        <p:spPr>
          <a:xfrm>
            <a:off x="3891012" y="1724845"/>
            <a:ext cx="602246" cy="377071"/>
          </a:xfrm>
          <a:custGeom>
            <a:avLst/>
            <a:gdLst>
              <a:gd name="connsiteX0" fmla="*/ 0 w 1663429"/>
              <a:gd name="connsiteY0" fmla="*/ 0 h 727710"/>
              <a:gd name="connsiteX1" fmla="*/ 1663429 w 1663429"/>
              <a:gd name="connsiteY1" fmla="*/ 0 h 727710"/>
              <a:gd name="connsiteX2" fmla="*/ 1663429 w 1663429"/>
              <a:gd name="connsiteY2" fmla="*/ 727710 h 727710"/>
              <a:gd name="connsiteX3" fmla="*/ 0 w 1663429"/>
              <a:gd name="connsiteY3" fmla="*/ 727710 h 727710"/>
              <a:gd name="connsiteX4" fmla="*/ 0 w 1663429"/>
              <a:gd name="connsiteY4" fmla="*/ 0 h 72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3429" h="727710">
                <a:moveTo>
                  <a:pt x="0" y="0"/>
                </a:moveTo>
                <a:lnTo>
                  <a:pt x="1663429" y="0"/>
                </a:lnTo>
                <a:lnTo>
                  <a:pt x="1663429" y="727710"/>
                </a:lnTo>
                <a:lnTo>
                  <a:pt x="0" y="72771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1080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BEE84-1614-62B9-5D39-BF48413BB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Entry</a:t>
            </a:r>
            <a:endParaRPr lang="nb-NO" dirty="0"/>
          </a:p>
          <a:p>
            <a:r>
              <a:rPr lang="nb-NO" dirty="0"/>
              <a:t>Output</a:t>
            </a:r>
          </a:p>
          <a:p>
            <a:r>
              <a:rPr lang="nb-NO" dirty="0"/>
              <a:t>Mode</a:t>
            </a:r>
          </a:p>
          <a:p>
            <a:r>
              <a:rPr lang="nb-NO" dirty="0" err="1"/>
              <a:t>Loaders</a:t>
            </a:r>
            <a:endParaRPr lang="nb-NO" dirty="0"/>
          </a:p>
          <a:p>
            <a:r>
              <a:rPr lang="nb-NO" dirty="0" err="1"/>
              <a:t>Plugins</a:t>
            </a:r>
            <a:endParaRPr lang="nb-NO" dirty="0"/>
          </a:p>
          <a:p>
            <a:r>
              <a:rPr lang="nb-NO" dirty="0" err="1"/>
              <a:t>Modules</a:t>
            </a:r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C5D34A-A5DF-E28E-306A-D60A4B26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26" y="255392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nb-NO" sz="2800" dirty="0" err="1">
                <a:solidFill>
                  <a:srgbClr val="FFFFFF"/>
                </a:solidFill>
              </a:rPr>
              <a:t>Core</a:t>
            </a:r>
            <a:r>
              <a:rPr lang="nb-NO" sz="2800" dirty="0">
                <a:solidFill>
                  <a:srgbClr val="FFFFFF"/>
                </a:solidFill>
              </a:rPr>
              <a:t> </a:t>
            </a:r>
            <a:r>
              <a:rPr lang="nb-NO" sz="2800" dirty="0" err="1">
                <a:solidFill>
                  <a:srgbClr val="FFFFFF"/>
                </a:solidFill>
              </a:rPr>
              <a:t>concepts</a:t>
            </a:r>
            <a:r>
              <a:rPr lang="nb-NO" sz="2800" dirty="0">
                <a:solidFill>
                  <a:srgbClr val="FFFFFF"/>
                </a:solidFill>
              </a:rPr>
              <a:t> </a:t>
            </a:r>
            <a:r>
              <a:rPr lang="nb-NO" sz="2800" dirty="0" err="1">
                <a:solidFill>
                  <a:srgbClr val="FFFFFF"/>
                </a:solidFill>
              </a:rPr>
              <a:t>of</a:t>
            </a:r>
            <a:r>
              <a:rPr lang="nb-NO" sz="2800" dirty="0">
                <a:solidFill>
                  <a:srgbClr val="FFFFFF"/>
                </a:solidFill>
              </a:rPr>
              <a:t> </a:t>
            </a:r>
            <a:r>
              <a:rPr lang="nb-NO" sz="2800" dirty="0" err="1">
                <a:solidFill>
                  <a:srgbClr val="FFFFFF"/>
                </a:solidFill>
              </a:rPr>
              <a:t>webpack</a:t>
            </a:r>
            <a:endParaRPr lang="nb-NO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16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5" name="Picture 2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D0A35A51-DC92-E58D-2E29-C507FE738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9" t="-8238" r="74455" b="108194"/>
          <a:stretch>
            <a:fillRect/>
          </a:stretch>
        </p:blipFill>
        <p:spPr>
          <a:xfrm>
            <a:off x="3204794" y="723901"/>
            <a:ext cx="8306" cy="2241"/>
          </a:xfrm>
          <a:custGeom>
            <a:avLst/>
            <a:gdLst>
              <a:gd name="connsiteX0" fmla="*/ 8306 w 8306"/>
              <a:gd name="connsiteY0" fmla="*/ 0 h 2241"/>
              <a:gd name="connsiteX1" fmla="*/ 3824 w 8306"/>
              <a:gd name="connsiteY1" fmla="*/ 2241 h 2241"/>
              <a:gd name="connsiteX2" fmla="*/ 0 w 8306"/>
              <a:gd name="connsiteY2" fmla="*/ 90 h 2241"/>
              <a:gd name="connsiteX3" fmla="*/ 8306 w 8306"/>
              <a:gd name="connsiteY3" fmla="*/ 0 h 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06" h="2241">
                <a:moveTo>
                  <a:pt x="8306" y="0"/>
                </a:moveTo>
                <a:lnTo>
                  <a:pt x="3824" y="2241"/>
                </a:lnTo>
                <a:lnTo>
                  <a:pt x="0" y="90"/>
                </a:lnTo>
                <a:lnTo>
                  <a:pt x="8306" y="0"/>
                </a:lnTo>
                <a:close/>
              </a:path>
            </a:pathLst>
          </a:custGeom>
        </p:spPr>
      </p:pic>
      <p:pic>
        <p:nvPicPr>
          <p:cNvPr id="24" name="Picture 2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DCFEA789-CA2E-9BC2-4787-A25D2619E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-8194" r="73296" b="106748"/>
          <a:stretch>
            <a:fillRect/>
          </a:stretch>
        </p:blipFill>
        <p:spPr>
          <a:xfrm>
            <a:off x="3111500" y="726142"/>
            <a:ext cx="228600" cy="73959"/>
          </a:xfrm>
          <a:custGeom>
            <a:avLst/>
            <a:gdLst>
              <a:gd name="connsiteX0" fmla="*/ 97118 w 228600"/>
              <a:gd name="connsiteY0" fmla="*/ 0 h 73959"/>
              <a:gd name="connsiteX1" fmla="*/ 228600 w 228600"/>
              <a:gd name="connsiteY1" fmla="*/ 73959 h 73959"/>
              <a:gd name="connsiteX2" fmla="*/ 0 w 228600"/>
              <a:gd name="connsiteY2" fmla="*/ 48559 h 73959"/>
              <a:gd name="connsiteX3" fmla="*/ 97118 w 228600"/>
              <a:gd name="connsiteY3" fmla="*/ 0 h 7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73959">
                <a:moveTo>
                  <a:pt x="97118" y="0"/>
                </a:moveTo>
                <a:lnTo>
                  <a:pt x="228600" y="73959"/>
                </a:lnTo>
                <a:lnTo>
                  <a:pt x="0" y="48559"/>
                </a:lnTo>
                <a:lnTo>
                  <a:pt x="97118" y="0"/>
                </a:lnTo>
                <a:close/>
              </a:path>
            </a:pathLst>
          </a:custGeom>
        </p:spPr>
      </p:pic>
      <p:pic>
        <p:nvPicPr>
          <p:cNvPr id="20" name="Picture 19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42673298-E293-6D2F-9886-2B1E3C61E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36"/>
          <a:stretch>
            <a:fillRect/>
          </a:stretch>
        </p:blipFill>
        <p:spPr>
          <a:xfrm>
            <a:off x="575567" y="518026"/>
            <a:ext cx="4895273" cy="5116914"/>
          </a:xfrm>
          <a:custGeom>
            <a:avLst/>
            <a:gdLst>
              <a:gd name="connsiteX0" fmla="*/ 60640 w 4895273"/>
              <a:gd name="connsiteY0" fmla="*/ 0 h 5116914"/>
              <a:gd name="connsiteX1" fmla="*/ 3972516 w 4895273"/>
              <a:gd name="connsiteY1" fmla="*/ 0 h 5116914"/>
              <a:gd name="connsiteX2" fmla="*/ 4039434 w 4895273"/>
              <a:gd name="connsiteY2" fmla="*/ 35254 h 5116914"/>
              <a:gd name="connsiteX3" fmla="*/ 4336473 w 4895273"/>
              <a:gd name="connsiteY3" fmla="*/ 226190 h 5116914"/>
              <a:gd name="connsiteX4" fmla="*/ 4603173 w 4895273"/>
              <a:gd name="connsiteY4" fmla="*/ 416690 h 5116914"/>
              <a:gd name="connsiteX5" fmla="*/ 4755573 w 4895273"/>
              <a:gd name="connsiteY5" fmla="*/ 581790 h 5116914"/>
              <a:gd name="connsiteX6" fmla="*/ 4819073 w 4895273"/>
              <a:gd name="connsiteY6" fmla="*/ 696090 h 5116914"/>
              <a:gd name="connsiteX7" fmla="*/ 4895273 w 4895273"/>
              <a:gd name="connsiteY7" fmla="*/ 1102490 h 5116914"/>
              <a:gd name="connsiteX8" fmla="*/ 4869873 w 4895273"/>
              <a:gd name="connsiteY8" fmla="*/ 1496190 h 5116914"/>
              <a:gd name="connsiteX9" fmla="*/ 4806373 w 4895273"/>
              <a:gd name="connsiteY9" fmla="*/ 1610490 h 5116914"/>
              <a:gd name="connsiteX10" fmla="*/ 4755573 w 4895273"/>
              <a:gd name="connsiteY10" fmla="*/ 1686690 h 5116914"/>
              <a:gd name="connsiteX11" fmla="*/ 4653973 w 4895273"/>
              <a:gd name="connsiteY11" fmla="*/ 1775590 h 5116914"/>
              <a:gd name="connsiteX12" fmla="*/ 4438073 w 4895273"/>
              <a:gd name="connsiteY12" fmla="*/ 1864490 h 5116914"/>
              <a:gd name="connsiteX13" fmla="*/ 4399973 w 4895273"/>
              <a:gd name="connsiteY13" fmla="*/ 1915290 h 5116914"/>
              <a:gd name="connsiteX14" fmla="*/ 4336473 w 4895273"/>
              <a:gd name="connsiteY14" fmla="*/ 1940690 h 5116914"/>
              <a:gd name="connsiteX15" fmla="*/ 4260273 w 4895273"/>
              <a:gd name="connsiteY15" fmla="*/ 1978790 h 5116914"/>
              <a:gd name="connsiteX16" fmla="*/ 4222173 w 4895273"/>
              <a:gd name="connsiteY16" fmla="*/ 2042290 h 5116914"/>
              <a:gd name="connsiteX17" fmla="*/ 4196773 w 4895273"/>
              <a:gd name="connsiteY17" fmla="*/ 2207390 h 5116914"/>
              <a:gd name="connsiteX18" fmla="*/ 4222173 w 4895273"/>
              <a:gd name="connsiteY18" fmla="*/ 2423290 h 5116914"/>
              <a:gd name="connsiteX19" fmla="*/ 4260273 w 4895273"/>
              <a:gd name="connsiteY19" fmla="*/ 2512190 h 5116914"/>
              <a:gd name="connsiteX20" fmla="*/ 4285673 w 4895273"/>
              <a:gd name="connsiteY20" fmla="*/ 2601090 h 5116914"/>
              <a:gd name="connsiteX21" fmla="*/ 4311073 w 4895273"/>
              <a:gd name="connsiteY21" fmla="*/ 2651890 h 5116914"/>
              <a:gd name="connsiteX22" fmla="*/ 4387273 w 4895273"/>
              <a:gd name="connsiteY22" fmla="*/ 2855090 h 5116914"/>
              <a:gd name="connsiteX23" fmla="*/ 4539673 w 4895273"/>
              <a:gd name="connsiteY23" fmla="*/ 3185290 h 5116914"/>
              <a:gd name="connsiteX24" fmla="*/ 4590473 w 4895273"/>
              <a:gd name="connsiteY24" fmla="*/ 3401190 h 5116914"/>
              <a:gd name="connsiteX25" fmla="*/ 4615873 w 4895273"/>
              <a:gd name="connsiteY25" fmla="*/ 3502790 h 5116914"/>
              <a:gd name="connsiteX26" fmla="*/ 4565073 w 4895273"/>
              <a:gd name="connsiteY26" fmla="*/ 3998090 h 5116914"/>
              <a:gd name="connsiteX27" fmla="*/ 4552373 w 4895273"/>
              <a:gd name="connsiteY27" fmla="*/ 4061590 h 5116914"/>
              <a:gd name="connsiteX28" fmla="*/ 4412673 w 4895273"/>
              <a:gd name="connsiteY28" fmla="*/ 4277490 h 5116914"/>
              <a:gd name="connsiteX29" fmla="*/ 4272973 w 4895273"/>
              <a:gd name="connsiteY29" fmla="*/ 4467990 h 5116914"/>
              <a:gd name="connsiteX30" fmla="*/ 3790373 w 4895273"/>
              <a:gd name="connsiteY30" fmla="*/ 4760090 h 5116914"/>
              <a:gd name="connsiteX31" fmla="*/ 3549073 w 4895273"/>
              <a:gd name="connsiteY31" fmla="*/ 4874390 h 5116914"/>
              <a:gd name="connsiteX32" fmla="*/ 3307773 w 4895273"/>
              <a:gd name="connsiteY32" fmla="*/ 4975990 h 5116914"/>
              <a:gd name="connsiteX33" fmla="*/ 3091873 w 4895273"/>
              <a:gd name="connsiteY33" fmla="*/ 5077590 h 5116914"/>
              <a:gd name="connsiteX34" fmla="*/ 3006533 w 4895273"/>
              <a:gd name="connsiteY34" fmla="*/ 5104225 h 5116914"/>
              <a:gd name="connsiteX35" fmla="*/ 2955322 w 4895273"/>
              <a:gd name="connsiteY35" fmla="*/ 5116914 h 5116914"/>
              <a:gd name="connsiteX36" fmla="*/ 964056 w 4895273"/>
              <a:gd name="connsiteY36" fmla="*/ 5116914 h 5116914"/>
              <a:gd name="connsiteX37" fmla="*/ 928627 w 4895273"/>
              <a:gd name="connsiteY37" fmla="*/ 5103173 h 5116914"/>
              <a:gd name="connsiteX38" fmla="*/ 793173 w 4895273"/>
              <a:gd name="connsiteY38" fmla="*/ 5039490 h 5116914"/>
              <a:gd name="connsiteX39" fmla="*/ 691573 w 4895273"/>
              <a:gd name="connsiteY39" fmla="*/ 4975990 h 5116914"/>
              <a:gd name="connsiteX40" fmla="*/ 602673 w 4895273"/>
              <a:gd name="connsiteY40" fmla="*/ 4874390 h 5116914"/>
              <a:gd name="connsiteX41" fmla="*/ 437573 w 4895273"/>
              <a:gd name="connsiteY41" fmla="*/ 4709290 h 5116914"/>
              <a:gd name="connsiteX42" fmla="*/ 272473 w 4895273"/>
              <a:gd name="connsiteY42" fmla="*/ 4493390 h 5116914"/>
              <a:gd name="connsiteX43" fmla="*/ 81973 w 4895273"/>
              <a:gd name="connsiteY43" fmla="*/ 4112390 h 5116914"/>
              <a:gd name="connsiteX44" fmla="*/ 43873 w 4895273"/>
              <a:gd name="connsiteY44" fmla="*/ 3947290 h 5116914"/>
              <a:gd name="connsiteX45" fmla="*/ 1951 w 4895273"/>
              <a:gd name="connsiteY45" fmla="*/ 3645950 h 5116914"/>
              <a:gd name="connsiteX46" fmla="*/ 0 w 4895273"/>
              <a:gd name="connsiteY46" fmla="*/ 3624541 h 5116914"/>
              <a:gd name="connsiteX47" fmla="*/ 0 w 4895273"/>
              <a:gd name="connsiteY47" fmla="*/ 383778 h 5116914"/>
              <a:gd name="connsiteX48" fmla="*/ 17272 w 4895273"/>
              <a:gd name="connsiteY48" fmla="*/ 270847 h 5116914"/>
              <a:gd name="connsiteX49" fmla="*/ 56573 w 4895273"/>
              <a:gd name="connsiteY49" fmla="*/ 22990 h 5116914"/>
              <a:gd name="connsiteX50" fmla="*/ 60640 w 4895273"/>
              <a:gd name="connsiteY50" fmla="*/ 0 h 511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895273" h="5116914">
                <a:moveTo>
                  <a:pt x="60640" y="0"/>
                </a:moveTo>
                <a:lnTo>
                  <a:pt x="3972516" y="0"/>
                </a:lnTo>
                <a:lnTo>
                  <a:pt x="4039434" y="35254"/>
                </a:lnTo>
                <a:cubicBezTo>
                  <a:pt x="4141391" y="94349"/>
                  <a:pt x="4240760" y="157823"/>
                  <a:pt x="4336473" y="226190"/>
                </a:cubicBezTo>
                <a:cubicBezTo>
                  <a:pt x="4425373" y="289690"/>
                  <a:pt x="4525922" y="339439"/>
                  <a:pt x="4603173" y="416690"/>
                </a:cubicBezTo>
                <a:cubicBezTo>
                  <a:pt x="4646757" y="460274"/>
                  <a:pt x="4719441" y="527593"/>
                  <a:pt x="4755573" y="581790"/>
                </a:cubicBezTo>
                <a:cubicBezTo>
                  <a:pt x="4779750" y="618055"/>
                  <a:pt x="4801372" y="656262"/>
                  <a:pt x="4819073" y="696090"/>
                </a:cubicBezTo>
                <a:cubicBezTo>
                  <a:pt x="4875874" y="823893"/>
                  <a:pt x="4882822" y="965534"/>
                  <a:pt x="4895273" y="1102490"/>
                </a:cubicBezTo>
                <a:cubicBezTo>
                  <a:pt x="4886806" y="1233723"/>
                  <a:pt x="4884395" y="1365488"/>
                  <a:pt x="4869873" y="1496190"/>
                </a:cubicBezTo>
                <a:cubicBezTo>
                  <a:pt x="4864465" y="1544864"/>
                  <a:pt x="4832291" y="1573465"/>
                  <a:pt x="4806373" y="1610490"/>
                </a:cubicBezTo>
                <a:cubicBezTo>
                  <a:pt x="4788867" y="1635499"/>
                  <a:pt x="4776279" y="1664259"/>
                  <a:pt x="4755573" y="1686690"/>
                </a:cubicBezTo>
                <a:cubicBezTo>
                  <a:pt x="4725050" y="1719757"/>
                  <a:pt x="4691056" y="1750096"/>
                  <a:pt x="4653973" y="1775590"/>
                </a:cubicBezTo>
                <a:cubicBezTo>
                  <a:pt x="4589257" y="1820082"/>
                  <a:pt x="4511072" y="1840157"/>
                  <a:pt x="4438073" y="1864490"/>
                </a:cubicBezTo>
                <a:cubicBezTo>
                  <a:pt x="4425373" y="1881423"/>
                  <a:pt x="4416906" y="1902590"/>
                  <a:pt x="4399973" y="1915290"/>
                </a:cubicBezTo>
                <a:cubicBezTo>
                  <a:pt x="4381735" y="1928968"/>
                  <a:pt x="4357227" y="1931256"/>
                  <a:pt x="4336473" y="1940690"/>
                </a:cubicBezTo>
                <a:cubicBezTo>
                  <a:pt x="4310620" y="1952441"/>
                  <a:pt x="4285673" y="1966090"/>
                  <a:pt x="4260273" y="1978790"/>
                </a:cubicBezTo>
                <a:cubicBezTo>
                  <a:pt x="4247573" y="1999957"/>
                  <a:pt x="4231341" y="2019371"/>
                  <a:pt x="4222173" y="2042290"/>
                </a:cubicBezTo>
                <a:cubicBezTo>
                  <a:pt x="4211595" y="2068736"/>
                  <a:pt x="4198212" y="2195876"/>
                  <a:pt x="4196773" y="2207390"/>
                </a:cubicBezTo>
                <a:cubicBezTo>
                  <a:pt x="4199354" y="2238366"/>
                  <a:pt x="4204520" y="2370330"/>
                  <a:pt x="4222173" y="2423290"/>
                </a:cubicBezTo>
                <a:cubicBezTo>
                  <a:pt x="4232368" y="2453876"/>
                  <a:pt x="4249429" y="2481828"/>
                  <a:pt x="4260273" y="2512190"/>
                </a:cubicBezTo>
                <a:cubicBezTo>
                  <a:pt x="4270639" y="2541214"/>
                  <a:pt x="4275141" y="2572126"/>
                  <a:pt x="4285673" y="2601090"/>
                </a:cubicBezTo>
                <a:cubicBezTo>
                  <a:pt x="4292143" y="2618882"/>
                  <a:pt x="4304603" y="2634098"/>
                  <a:pt x="4311073" y="2651890"/>
                </a:cubicBezTo>
                <a:cubicBezTo>
                  <a:pt x="4377687" y="2835079"/>
                  <a:pt x="4283695" y="2639303"/>
                  <a:pt x="4387273" y="2855090"/>
                </a:cubicBezTo>
                <a:cubicBezTo>
                  <a:pt x="4464557" y="3016099"/>
                  <a:pt x="4487665" y="3037934"/>
                  <a:pt x="4539673" y="3185290"/>
                </a:cubicBezTo>
                <a:cubicBezTo>
                  <a:pt x="4568763" y="3267712"/>
                  <a:pt x="4570473" y="3311192"/>
                  <a:pt x="4590473" y="3401190"/>
                </a:cubicBezTo>
                <a:cubicBezTo>
                  <a:pt x="4598046" y="3435268"/>
                  <a:pt x="4607406" y="3468923"/>
                  <a:pt x="4615873" y="3502790"/>
                </a:cubicBezTo>
                <a:cubicBezTo>
                  <a:pt x="4581783" y="4031191"/>
                  <a:pt x="4624078" y="3742401"/>
                  <a:pt x="4565073" y="3998090"/>
                </a:cubicBezTo>
                <a:cubicBezTo>
                  <a:pt x="4560219" y="4019123"/>
                  <a:pt x="4562709" y="4042640"/>
                  <a:pt x="4552373" y="4061590"/>
                </a:cubicBezTo>
                <a:cubicBezTo>
                  <a:pt x="4511327" y="4136842"/>
                  <a:pt x="4459582" y="4205746"/>
                  <a:pt x="4412673" y="4277490"/>
                </a:cubicBezTo>
                <a:cubicBezTo>
                  <a:pt x="4394631" y="4305084"/>
                  <a:pt x="4310551" y="4439084"/>
                  <a:pt x="4272973" y="4467990"/>
                </a:cubicBezTo>
                <a:cubicBezTo>
                  <a:pt x="4110412" y="4593037"/>
                  <a:pt x="3969695" y="4670429"/>
                  <a:pt x="3790373" y="4760090"/>
                </a:cubicBezTo>
                <a:cubicBezTo>
                  <a:pt x="3710768" y="4799892"/>
                  <a:pt x="3630314" y="4838045"/>
                  <a:pt x="3549073" y="4874390"/>
                </a:cubicBezTo>
                <a:cubicBezTo>
                  <a:pt x="3469409" y="4910029"/>
                  <a:pt x="3387524" y="4940545"/>
                  <a:pt x="3307773" y="4975990"/>
                </a:cubicBezTo>
                <a:cubicBezTo>
                  <a:pt x="3235091" y="5008293"/>
                  <a:pt x="3166682" y="5050576"/>
                  <a:pt x="3091873" y="5077590"/>
                </a:cubicBezTo>
                <a:cubicBezTo>
                  <a:pt x="3066427" y="5086779"/>
                  <a:pt x="3037674" y="5095664"/>
                  <a:pt x="3006533" y="5104225"/>
                </a:cubicBezTo>
                <a:lnTo>
                  <a:pt x="2955322" y="5116914"/>
                </a:lnTo>
                <a:lnTo>
                  <a:pt x="964056" y="5116914"/>
                </a:lnTo>
                <a:lnTo>
                  <a:pt x="928627" y="5103173"/>
                </a:lnTo>
                <a:cubicBezTo>
                  <a:pt x="893950" y="5088611"/>
                  <a:pt x="851742" y="5068775"/>
                  <a:pt x="793173" y="5039490"/>
                </a:cubicBezTo>
                <a:cubicBezTo>
                  <a:pt x="757452" y="5021630"/>
                  <a:pt x="721753" y="5002146"/>
                  <a:pt x="691573" y="4975990"/>
                </a:cubicBezTo>
                <a:cubicBezTo>
                  <a:pt x="657566" y="4946518"/>
                  <a:pt x="633708" y="4906977"/>
                  <a:pt x="602673" y="4874390"/>
                </a:cubicBezTo>
                <a:cubicBezTo>
                  <a:pt x="548998" y="4818031"/>
                  <a:pt x="488546" y="4768104"/>
                  <a:pt x="437573" y="4709290"/>
                </a:cubicBezTo>
                <a:cubicBezTo>
                  <a:pt x="378238" y="4640827"/>
                  <a:pt x="323236" y="4568430"/>
                  <a:pt x="272473" y="4493390"/>
                </a:cubicBezTo>
                <a:cubicBezTo>
                  <a:pt x="183773" y="4362268"/>
                  <a:pt x="127286" y="4259658"/>
                  <a:pt x="81973" y="4112390"/>
                </a:cubicBezTo>
                <a:cubicBezTo>
                  <a:pt x="65363" y="4058408"/>
                  <a:pt x="52747" y="4003068"/>
                  <a:pt x="43873" y="3947290"/>
                </a:cubicBezTo>
                <a:cubicBezTo>
                  <a:pt x="24340" y="3824508"/>
                  <a:pt x="11450" y="3733689"/>
                  <a:pt x="1951" y="3645950"/>
                </a:cubicBezTo>
                <a:lnTo>
                  <a:pt x="0" y="3624541"/>
                </a:lnTo>
                <a:lnTo>
                  <a:pt x="0" y="383778"/>
                </a:lnTo>
                <a:lnTo>
                  <a:pt x="17272" y="270847"/>
                </a:lnTo>
                <a:cubicBezTo>
                  <a:pt x="36757" y="144607"/>
                  <a:pt x="53260" y="40935"/>
                  <a:pt x="56573" y="22990"/>
                </a:cubicBezTo>
                <a:lnTo>
                  <a:pt x="60640" y="0"/>
                </a:lnTo>
                <a:close/>
              </a:path>
            </a:pathLst>
          </a:custGeom>
        </p:spPr>
      </p:pic>
      <p:pic>
        <p:nvPicPr>
          <p:cNvPr id="19" name="Picture 18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B3D8ACA0-3C4E-B32C-5AC6-CDA4B5986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" t="-20151" r="63755" b="100000"/>
          <a:stretch>
            <a:fillRect/>
          </a:stretch>
        </p:blipFill>
        <p:spPr>
          <a:xfrm>
            <a:off x="473967" y="114300"/>
            <a:ext cx="3911876" cy="1031110"/>
          </a:xfrm>
          <a:custGeom>
            <a:avLst/>
            <a:gdLst>
              <a:gd name="connsiteX0" fmla="*/ 1037333 w 3911876"/>
              <a:gd name="connsiteY0" fmla="*/ 0 h 1031110"/>
              <a:gd name="connsiteX1" fmla="*/ 1291333 w 3911876"/>
              <a:gd name="connsiteY1" fmla="*/ 50800 h 1031110"/>
              <a:gd name="connsiteX2" fmla="*/ 1545333 w 3911876"/>
              <a:gd name="connsiteY2" fmla="*/ 165100 h 1031110"/>
              <a:gd name="connsiteX3" fmla="*/ 1900933 w 3911876"/>
              <a:gd name="connsiteY3" fmla="*/ 304800 h 1031110"/>
              <a:gd name="connsiteX4" fmla="*/ 2332733 w 3911876"/>
              <a:gd name="connsiteY4" fmla="*/ 495300 h 1031110"/>
              <a:gd name="connsiteX5" fmla="*/ 2485133 w 3911876"/>
              <a:gd name="connsiteY5" fmla="*/ 584200 h 1031110"/>
              <a:gd name="connsiteX6" fmla="*/ 2612133 w 3911876"/>
              <a:gd name="connsiteY6" fmla="*/ 622300 h 1031110"/>
              <a:gd name="connsiteX7" fmla="*/ 2650233 w 3911876"/>
              <a:gd name="connsiteY7" fmla="*/ 635000 h 1031110"/>
              <a:gd name="connsiteX8" fmla="*/ 2719870 w 3911876"/>
              <a:gd name="connsiteY8" fmla="*/ 609809 h 1031110"/>
              <a:gd name="connsiteX9" fmla="*/ 2730827 w 3911876"/>
              <a:gd name="connsiteY9" fmla="*/ 609690 h 1031110"/>
              <a:gd name="connsiteX10" fmla="*/ 2734651 w 3911876"/>
              <a:gd name="connsiteY10" fmla="*/ 611841 h 1031110"/>
              <a:gd name="connsiteX11" fmla="*/ 2637533 w 3911876"/>
              <a:gd name="connsiteY11" fmla="*/ 660400 h 1031110"/>
              <a:gd name="connsiteX12" fmla="*/ 2866133 w 3911876"/>
              <a:gd name="connsiteY12" fmla="*/ 685800 h 1031110"/>
              <a:gd name="connsiteX13" fmla="*/ 2734651 w 3911876"/>
              <a:gd name="connsiteY13" fmla="*/ 611841 h 1031110"/>
              <a:gd name="connsiteX14" fmla="*/ 2739133 w 3911876"/>
              <a:gd name="connsiteY14" fmla="*/ 609600 h 1031110"/>
              <a:gd name="connsiteX15" fmla="*/ 2730827 w 3911876"/>
              <a:gd name="connsiteY15" fmla="*/ 609690 h 1031110"/>
              <a:gd name="connsiteX16" fmla="*/ 2662933 w 3911876"/>
              <a:gd name="connsiteY16" fmla="*/ 571500 h 1031110"/>
              <a:gd name="connsiteX17" fmla="*/ 3348733 w 3911876"/>
              <a:gd name="connsiteY17" fmla="*/ 812800 h 1031110"/>
              <a:gd name="connsiteX18" fmla="*/ 3666233 w 3911876"/>
              <a:gd name="connsiteY18" fmla="*/ 901700 h 1031110"/>
              <a:gd name="connsiteX19" fmla="*/ 3911876 w 3911876"/>
              <a:gd name="connsiteY19" fmla="*/ 1031110 h 1031110"/>
              <a:gd name="connsiteX20" fmla="*/ 0 w 3911876"/>
              <a:gd name="connsiteY20" fmla="*/ 1031110 h 1031110"/>
              <a:gd name="connsiteX21" fmla="*/ 16388 w 3911876"/>
              <a:gd name="connsiteY21" fmla="*/ 938475 h 1031110"/>
              <a:gd name="connsiteX22" fmla="*/ 211833 w 3911876"/>
              <a:gd name="connsiteY22" fmla="*/ 406400 h 1031110"/>
              <a:gd name="connsiteX23" fmla="*/ 338833 w 3911876"/>
              <a:gd name="connsiteY23" fmla="*/ 254000 h 1031110"/>
              <a:gd name="connsiteX24" fmla="*/ 542033 w 3911876"/>
              <a:gd name="connsiteY24" fmla="*/ 139700 h 1031110"/>
              <a:gd name="connsiteX25" fmla="*/ 1037333 w 3911876"/>
              <a:gd name="connsiteY25" fmla="*/ 0 h 103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11876" h="1031110">
                <a:moveTo>
                  <a:pt x="1037333" y="0"/>
                </a:moveTo>
                <a:cubicBezTo>
                  <a:pt x="1122000" y="16933"/>
                  <a:pt x="1209217" y="24112"/>
                  <a:pt x="1291333" y="50800"/>
                </a:cubicBezTo>
                <a:cubicBezTo>
                  <a:pt x="1379631" y="79497"/>
                  <a:pt x="1459631" y="129391"/>
                  <a:pt x="1545333" y="165100"/>
                </a:cubicBezTo>
                <a:cubicBezTo>
                  <a:pt x="1662889" y="214082"/>
                  <a:pt x="1783489" y="255549"/>
                  <a:pt x="1900933" y="304800"/>
                </a:cubicBezTo>
                <a:cubicBezTo>
                  <a:pt x="2046011" y="365639"/>
                  <a:pt x="2196845" y="416032"/>
                  <a:pt x="2332733" y="495300"/>
                </a:cubicBezTo>
                <a:cubicBezTo>
                  <a:pt x="2383533" y="524933"/>
                  <a:pt x="2433156" y="556683"/>
                  <a:pt x="2485133" y="584200"/>
                </a:cubicBezTo>
                <a:cubicBezTo>
                  <a:pt x="2546207" y="616534"/>
                  <a:pt x="2547552" y="606155"/>
                  <a:pt x="2612133" y="622300"/>
                </a:cubicBezTo>
                <a:cubicBezTo>
                  <a:pt x="2625120" y="625547"/>
                  <a:pt x="2637533" y="630767"/>
                  <a:pt x="2650233" y="635000"/>
                </a:cubicBezTo>
                <a:cubicBezTo>
                  <a:pt x="2710395" y="614946"/>
                  <a:pt x="2708116" y="610685"/>
                  <a:pt x="2719870" y="609809"/>
                </a:cubicBezTo>
                <a:lnTo>
                  <a:pt x="2730827" y="609690"/>
                </a:lnTo>
                <a:lnTo>
                  <a:pt x="2734651" y="611841"/>
                </a:lnTo>
                <a:lnTo>
                  <a:pt x="2637533" y="660400"/>
                </a:lnTo>
                <a:lnTo>
                  <a:pt x="2866133" y="685800"/>
                </a:lnTo>
                <a:lnTo>
                  <a:pt x="2734651" y="611841"/>
                </a:lnTo>
                <a:lnTo>
                  <a:pt x="2739133" y="609600"/>
                </a:lnTo>
                <a:lnTo>
                  <a:pt x="2730827" y="609690"/>
                </a:lnTo>
                <a:lnTo>
                  <a:pt x="2662933" y="571500"/>
                </a:lnTo>
                <a:cubicBezTo>
                  <a:pt x="2891533" y="651933"/>
                  <a:pt x="3118542" y="737041"/>
                  <a:pt x="3348733" y="812800"/>
                </a:cubicBezTo>
                <a:cubicBezTo>
                  <a:pt x="3453128" y="847158"/>
                  <a:pt x="3567131" y="854185"/>
                  <a:pt x="3666233" y="901700"/>
                </a:cubicBezTo>
                <a:lnTo>
                  <a:pt x="3911876" y="1031110"/>
                </a:lnTo>
                <a:lnTo>
                  <a:pt x="0" y="1031110"/>
                </a:lnTo>
                <a:lnTo>
                  <a:pt x="16388" y="938475"/>
                </a:lnTo>
                <a:cubicBezTo>
                  <a:pt x="57792" y="696004"/>
                  <a:pt x="63430" y="629003"/>
                  <a:pt x="211833" y="406400"/>
                </a:cubicBezTo>
                <a:cubicBezTo>
                  <a:pt x="248514" y="351379"/>
                  <a:pt x="287390" y="295550"/>
                  <a:pt x="338833" y="254000"/>
                </a:cubicBezTo>
                <a:cubicBezTo>
                  <a:pt x="399290" y="205170"/>
                  <a:pt x="470793" y="170753"/>
                  <a:pt x="542033" y="139700"/>
                </a:cubicBezTo>
                <a:cubicBezTo>
                  <a:pt x="772578" y="39206"/>
                  <a:pt x="817471" y="41224"/>
                  <a:pt x="1037333" y="0"/>
                </a:cubicBezTo>
                <a:close/>
              </a:path>
            </a:pathLst>
          </a:custGeom>
        </p:spPr>
      </p:pic>
      <p:pic>
        <p:nvPicPr>
          <p:cNvPr id="18" name="Picture 17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B4DCEBA6-4F80-20D6-4D9B-30E1DDA41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447" b="92500"/>
          <a:stretch>
            <a:fillRect/>
          </a:stretch>
        </p:blipFill>
        <p:spPr>
          <a:xfrm>
            <a:off x="413327" y="1145410"/>
            <a:ext cx="60640" cy="383778"/>
          </a:xfrm>
          <a:custGeom>
            <a:avLst/>
            <a:gdLst>
              <a:gd name="connsiteX0" fmla="*/ 0 w 60640"/>
              <a:gd name="connsiteY0" fmla="*/ 0 h 383778"/>
              <a:gd name="connsiteX1" fmla="*/ 60640 w 60640"/>
              <a:gd name="connsiteY1" fmla="*/ 0 h 383778"/>
              <a:gd name="connsiteX2" fmla="*/ 56573 w 60640"/>
              <a:gd name="connsiteY2" fmla="*/ 22990 h 383778"/>
              <a:gd name="connsiteX3" fmla="*/ 17272 w 60640"/>
              <a:gd name="connsiteY3" fmla="*/ 270847 h 383778"/>
              <a:gd name="connsiteX4" fmla="*/ 0 w 60640"/>
              <a:gd name="connsiteY4" fmla="*/ 383778 h 383778"/>
              <a:gd name="connsiteX5" fmla="*/ 0 w 60640"/>
              <a:gd name="connsiteY5" fmla="*/ 0 h 38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640" h="383778">
                <a:moveTo>
                  <a:pt x="0" y="0"/>
                </a:moveTo>
                <a:lnTo>
                  <a:pt x="60640" y="0"/>
                </a:lnTo>
                <a:lnTo>
                  <a:pt x="56573" y="22990"/>
                </a:lnTo>
                <a:cubicBezTo>
                  <a:pt x="53260" y="40935"/>
                  <a:pt x="36757" y="144607"/>
                  <a:pt x="17272" y="270847"/>
                </a:cubicBezTo>
                <a:lnTo>
                  <a:pt x="0" y="38377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0" name="Picture 29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775C09ED-04FB-7536-FD0F-E8B24DDFF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23" t="29165" r="25208" b="29165"/>
          <a:stretch>
            <a:fillRect/>
          </a:stretch>
        </p:blipFill>
        <p:spPr>
          <a:xfrm>
            <a:off x="4568968" y="2085654"/>
            <a:ext cx="3975102" cy="2132169"/>
          </a:xfrm>
          <a:custGeom>
            <a:avLst/>
            <a:gdLst>
              <a:gd name="connsiteX0" fmla="*/ 647991 w 3975102"/>
              <a:gd name="connsiteY0" fmla="*/ 0 h 2132169"/>
              <a:gd name="connsiteX1" fmla="*/ 3975102 w 3975102"/>
              <a:gd name="connsiteY1" fmla="*/ 0 h 2132169"/>
              <a:gd name="connsiteX2" fmla="*/ 3975102 w 3975102"/>
              <a:gd name="connsiteY2" fmla="*/ 2132169 h 2132169"/>
              <a:gd name="connsiteX3" fmla="*/ 386399 w 3975102"/>
              <a:gd name="connsiteY3" fmla="*/ 2132169 h 2132169"/>
              <a:gd name="connsiteX4" fmla="*/ 388160 w 3975102"/>
              <a:gd name="connsiteY4" fmla="*/ 2100248 h 2132169"/>
              <a:gd name="connsiteX5" fmla="*/ 393700 w 3975102"/>
              <a:gd name="connsiteY5" fmla="*/ 2010417 h 2132169"/>
              <a:gd name="connsiteX6" fmla="*/ 368300 w 3975102"/>
              <a:gd name="connsiteY6" fmla="*/ 1908817 h 2132169"/>
              <a:gd name="connsiteX7" fmla="*/ 317500 w 3975102"/>
              <a:gd name="connsiteY7" fmla="*/ 1692917 h 2132169"/>
              <a:gd name="connsiteX8" fmla="*/ 165100 w 3975102"/>
              <a:gd name="connsiteY8" fmla="*/ 1362717 h 2132169"/>
              <a:gd name="connsiteX9" fmla="*/ 88900 w 3975102"/>
              <a:gd name="connsiteY9" fmla="*/ 1159517 h 2132169"/>
              <a:gd name="connsiteX10" fmla="*/ 63500 w 3975102"/>
              <a:gd name="connsiteY10" fmla="*/ 1108717 h 2132169"/>
              <a:gd name="connsiteX11" fmla="*/ 38100 w 3975102"/>
              <a:gd name="connsiteY11" fmla="*/ 1019817 h 2132169"/>
              <a:gd name="connsiteX12" fmla="*/ 0 w 3975102"/>
              <a:gd name="connsiteY12" fmla="*/ 930917 h 2132169"/>
              <a:gd name="connsiteX13" fmla="*/ 0 w 3975102"/>
              <a:gd name="connsiteY13" fmla="*/ 549917 h 2132169"/>
              <a:gd name="connsiteX14" fmla="*/ 38100 w 3975102"/>
              <a:gd name="connsiteY14" fmla="*/ 486417 h 2132169"/>
              <a:gd name="connsiteX15" fmla="*/ 114300 w 3975102"/>
              <a:gd name="connsiteY15" fmla="*/ 448317 h 2132169"/>
              <a:gd name="connsiteX16" fmla="*/ 177800 w 3975102"/>
              <a:gd name="connsiteY16" fmla="*/ 422917 h 2132169"/>
              <a:gd name="connsiteX17" fmla="*/ 215900 w 3975102"/>
              <a:gd name="connsiteY17" fmla="*/ 372117 h 2132169"/>
              <a:gd name="connsiteX18" fmla="*/ 431800 w 3975102"/>
              <a:gd name="connsiteY18" fmla="*/ 283217 h 2132169"/>
              <a:gd name="connsiteX19" fmla="*/ 533400 w 3975102"/>
              <a:gd name="connsiteY19" fmla="*/ 194317 h 2132169"/>
              <a:gd name="connsiteX20" fmla="*/ 584200 w 3975102"/>
              <a:gd name="connsiteY20" fmla="*/ 118117 h 2132169"/>
              <a:gd name="connsiteX21" fmla="*/ 647700 w 3975102"/>
              <a:gd name="connsiteY21" fmla="*/ 3817 h 2132169"/>
              <a:gd name="connsiteX22" fmla="*/ 647991 w 3975102"/>
              <a:gd name="connsiteY22" fmla="*/ 0 h 213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75102" h="2132169">
                <a:moveTo>
                  <a:pt x="647991" y="0"/>
                </a:moveTo>
                <a:lnTo>
                  <a:pt x="3975102" y="0"/>
                </a:lnTo>
                <a:lnTo>
                  <a:pt x="3975102" y="2132169"/>
                </a:lnTo>
                <a:lnTo>
                  <a:pt x="386399" y="2132169"/>
                </a:lnTo>
                <a:lnTo>
                  <a:pt x="388160" y="2100248"/>
                </a:lnTo>
                <a:cubicBezTo>
                  <a:pt x="389737" y="2073275"/>
                  <a:pt x="391570" y="2043442"/>
                  <a:pt x="393700" y="2010417"/>
                </a:cubicBezTo>
                <a:cubicBezTo>
                  <a:pt x="385233" y="1976550"/>
                  <a:pt x="375873" y="1942895"/>
                  <a:pt x="368300" y="1908817"/>
                </a:cubicBezTo>
                <a:cubicBezTo>
                  <a:pt x="348300" y="1818819"/>
                  <a:pt x="346590" y="1775339"/>
                  <a:pt x="317500" y="1692917"/>
                </a:cubicBezTo>
                <a:cubicBezTo>
                  <a:pt x="265492" y="1545561"/>
                  <a:pt x="242384" y="1523726"/>
                  <a:pt x="165100" y="1362717"/>
                </a:cubicBezTo>
                <a:cubicBezTo>
                  <a:pt x="61522" y="1146930"/>
                  <a:pt x="155514" y="1342706"/>
                  <a:pt x="88900" y="1159517"/>
                </a:cubicBezTo>
                <a:cubicBezTo>
                  <a:pt x="82430" y="1141725"/>
                  <a:pt x="69970" y="1126509"/>
                  <a:pt x="63500" y="1108717"/>
                </a:cubicBezTo>
                <a:cubicBezTo>
                  <a:pt x="52968" y="1079753"/>
                  <a:pt x="48466" y="1048841"/>
                  <a:pt x="38100" y="1019817"/>
                </a:cubicBezTo>
                <a:cubicBezTo>
                  <a:pt x="27256" y="989455"/>
                  <a:pt x="10195" y="961503"/>
                  <a:pt x="0" y="930917"/>
                </a:cubicBezTo>
                <a:lnTo>
                  <a:pt x="0" y="549917"/>
                </a:lnTo>
                <a:cubicBezTo>
                  <a:pt x="9168" y="526998"/>
                  <a:pt x="25400" y="507584"/>
                  <a:pt x="38100" y="486417"/>
                </a:cubicBezTo>
                <a:cubicBezTo>
                  <a:pt x="63500" y="473717"/>
                  <a:pt x="88447" y="460068"/>
                  <a:pt x="114300" y="448317"/>
                </a:cubicBezTo>
                <a:cubicBezTo>
                  <a:pt x="135054" y="438883"/>
                  <a:pt x="159562" y="436595"/>
                  <a:pt x="177800" y="422917"/>
                </a:cubicBezTo>
                <a:cubicBezTo>
                  <a:pt x="194733" y="410217"/>
                  <a:pt x="203200" y="389050"/>
                  <a:pt x="215900" y="372117"/>
                </a:cubicBezTo>
                <a:cubicBezTo>
                  <a:pt x="288899" y="347784"/>
                  <a:pt x="367084" y="327709"/>
                  <a:pt x="431800" y="283217"/>
                </a:cubicBezTo>
                <a:cubicBezTo>
                  <a:pt x="468883" y="257723"/>
                  <a:pt x="502877" y="227384"/>
                  <a:pt x="533400" y="194317"/>
                </a:cubicBezTo>
                <a:cubicBezTo>
                  <a:pt x="554106" y="171886"/>
                  <a:pt x="566694" y="143126"/>
                  <a:pt x="584200" y="118117"/>
                </a:cubicBezTo>
                <a:cubicBezTo>
                  <a:pt x="610118" y="81092"/>
                  <a:pt x="642292" y="52491"/>
                  <a:pt x="647700" y="3817"/>
                </a:cubicBezTo>
                <a:lnTo>
                  <a:pt x="647991" y="0"/>
                </a:lnTo>
                <a:close/>
              </a:path>
            </a:pathLst>
          </a:custGeom>
        </p:spPr>
      </p:pic>
      <p:pic>
        <p:nvPicPr>
          <p:cNvPr id="29" name="Picture 28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4366DD2B-3650-9535-9F0E-7010B3E35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4"/>
          <a:stretch>
            <a:fillRect/>
          </a:stretch>
        </p:blipFill>
        <p:spPr>
          <a:xfrm>
            <a:off x="3213100" y="442771"/>
            <a:ext cx="8004778" cy="5116914"/>
          </a:xfrm>
          <a:custGeom>
            <a:avLst/>
            <a:gdLst>
              <a:gd name="connsiteX0" fmla="*/ 1017194 w 8004778"/>
              <a:gd name="connsiteY0" fmla="*/ 0 h 5116914"/>
              <a:gd name="connsiteX1" fmla="*/ 8004778 w 8004778"/>
              <a:gd name="connsiteY1" fmla="*/ 0 h 5116914"/>
              <a:gd name="connsiteX2" fmla="*/ 8004778 w 8004778"/>
              <a:gd name="connsiteY2" fmla="*/ 5116914 h 5116914"/>
              <a:gd name="connsiteX3" fmla="*/ 0 w 8004778"/>
              <a:gd name="connsiteY3" fmla="*/ 5116914 h 5116914"/>
              <a:gd name="connsiteX4" fmla="*/ 51211 w 8004778"/>
              <a:gd name="connsiteY4" fmla="*/ 5104225 h 5116914"/>
              <a:gd name="connsiteX5" fmla="*/ 136551 w 8004778"/>
              <a:gd name="connsiteY5" fmla="*/ 5077590 h 5116914"/>
              <a:gd name="connsiteX6" fmla="*/ 352451 w 8004778"/>
              <a:gd name="connsiteY6" fmla="*/ 4975990 h 5116914"/>
              <a:gd name="connsiteX7" fmla="*/ 593751 w 8004778"/>
              <a:gd name="connsiteY7" fmla="*/ 4874390 h 5116914"/>
              <a:gd name="connsiteX8" fmla="*/ 835051 w 8004778"/>
              <a:gd name="connsiteY8" fmla="*/ 4760090 h 5116914"/>
              <a:gd name="connsiteX9" fmla="*/ 1317651 w 8004778"/>
              <a:gd name="connsiteY9" fmla="*/ 4467990 h 5116914"/>
              <a:gd name="connsiteX10" fmla="*/ 1457351 w 8004778"/>
              <a:gd name="connsiteY10" fmla="*/ 4277490 h 5116914"/>
              <a:gd name="connsiteX11" fmla="*/ 1597051 w 8004778"/>
              <a:gd name="connsiteY11" fmla="*/ 4061590 h 5116914"/>
              <a:gd name="connsiteX12" fmla="*/ 1609751 w 8004778"/>
              <a:gd name="connsiteY12" fmla="*/ 3998090 h 5116914"/>
              <a:gd name="connsiteX13" fmla="*/ 1651001 w 8004778"/>
              <a:gd name="connsiteY13" fmla="*/ 3665294 h 5116914"/>
              <a:gd name="connsiteX14" fmla="*/ 1653250 w 8004778"/>
              <a:gd name="connsiteY14" fmla="*/ 3624542 h 5116914"/>
              <a:gd name="connsiteX15" fmla="*/ 5241953 w 8004778"/>
              <a:gd name="connsiteY15" fmla="*/ 3624542 h 5116914"/>
              <a:gd name="connsiteX16" fmla="*/ 5241953 w 8004778"/>
              <a:gd name="connsiteY16" fmla="*/ 1492373 h 5116914"/>
              <a:gd name="connsiteX17" fmla="*/ 1914842 w 8004778"/>
              <a:gd name="connsiteY17" fmla="*/ 1492373 h 5116914"/>
              <a:gd name="connsiteX18" fmla="*/ 1929522 w 8004778"/>
              <a:gd name="connsiteY18" fmla="*/ 1299539 h 5116914"/>
              <a:gd name="connsiteX19" fmla="*/ 1939951 w 8004778"/>
              <a:gd name="connsiteY19" fmla="*/ 1102490 h 5116914"/>
              <a:gd name="connsiteX20" fmla="*/ 1863751 w 8004778"/>
              <a:gd name="connsiteY20" fmla="*/ 696090 h 5116914"/>
              <a:gd name="connsiteX21" fmla="*/ 1800251 w 8004778"/>
              <a:gd name="connsiteY21" fmla="*/ 581790 h 5116914"/>
              <a:gd name="connsiteX22" fmla="*/ 1647851 w 8004778"/>
              <a:gd name="connsiteY22" fmla="*/ 416690 h 5116914"/>
              <a:gd name="connsiteX23" fmla="*/ 1381151 w 8004778"/>
              <a:gd name="connsiteY23" fmla="*/ 226190 h 5116914"/>
              <a:gd name="connsiteX24" fmla="*/ 1084112 w 8004778"/>
              <a:gd name="connsiteY24" fmla="*/ 35254 h 5116914"/>
              <a:gd name="connsiteX25" fmla="*/ 1017194 w 8004778"/>
              <a:gd name="connsiteY25" fmla="*/ 0 h 511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004778" h="5116914">
                <a:moveTo>
                  <a:pt x="1017194" y="0"/>
                </a:moveTo>
                <a:lnTo>
                  <a:pt x="8004778" y="0"/>
                </a:lnTo>
                <a:lnTo>
                  <a:pt x="8004778" y="5116914"/>
                </a:lnTo>
                <a:lnTo>
                  <a:pt x="0" y="5116914"/>
                </a:lnTo>
                <a:lnTo>
                  <a:pt x="51211" y="5104225"/>
                </a:lnTo>
                <a:cubicBezTo>
                  <a:pt x="82352" y="5095664"/>
                  <a:pt x="111105" y="5086779"/>
                  <a:pt x="136551" y="5077590"/>
                </a:cubicBezTo>
                <a:cubicBezTo>
                  <a:pt x="211360" y="5050576"/>
                  <a:pt x="279769" y="5008293"/>
                  <a:pt x="352451" y="4975990"/>
                </a:cubicBezTo>
                <a:cubicBezTo>
                  <a:pt x="432202" y="4940545"/>
                  <a:pt x="514087" y="4910029"/>
                  <a:pt x="593751" y="4874390"/>
                </a:cubicBezTo>
                <a:cubicBezTo>
                  <a:pt x="674992" y="4838045"/>
                  <a:pt x="755446" y="4799892"/>
                  <a:pt x="835051" y="4760090"/>
                </a:cubicBezTo>
                <a:cubicBezTo>
                  <a:pt x="1014373" y="4670429"/>
                  <a:pt x="1155090" y="4593037"/>
                  <a:pt x="1317651" y="4467990"/>
                </a:cubicBezTo>
                <a:cubicBezTo>
                  <a:pt x="1355229" y="4439084"/>
                  <a:pt x="1439309" y="4305084"/>
                  <a:pt x="1457351" y="4277490"/>
                </a:cubicBezTo>
                <a:cubicBezTo>
                  <a:pt x="1504260" y="4205746"/>
                  <a:pt x="1556005" y="4136842"/>
                  <a:pt x="1597051" y="4061590"/>
                </a:cubicBezTo>
                <a:cubicBezTo>
                  <a:pt x="1607387" y="4042640"/>
                  <a:pt x="1604897" y="4019123"/>
                  <a:pt x="1609751" y="3998090"/>
                </a:cubicBezTo>
                <a:cubicBezTo>
                  <a:pt x="1661381" y="3774362"/>
                  <a:pt x="1635452" y="3967501"/>
                  <a:pt x="1651001" y="3665294"/>
                </a:cubicBezTo>
                <a:lnTo>
                  <a:pt x="1653250" y="3624542"/>
                </a:lnTo>
                <a:lnTo>
                  <a:pt x="5241953" y="3624542"/>
                </a:lnTo>
                <a:lnTo>
                  <a:pt x="5241953" y="1492373"/>
                </a:lnTo>
                <a:lnTo>
                  <a:pt x="1914842" y="1492373"/>
                </a:lnTo>
                <a:lnTo>
                  <a:pt x="1929522" y="1299539"/>
                </a:lnTo>
                <a:cubicBezTo>
                  <a:pt x="1932998" y="1233856"/>
                  <a:pt x="1935718" y="1168107"/>
                  <a:pt x="1939951" y="1102490"/>
                </a:cubicBezTo>
                <a:cubicBezTo>
                  <a:pt x="1927500" y="965534"/>
                  <a:pt x="1920552" y="823893"/>
                  <a:pt x="1863751" y="696090"/>
                </a:cubicBezTo>
                <a:cubicBezTo>
                  <a:pt x="1846050" y="656262"/>
                  <a:pt x="1824428" y="618055"/>
                  <a:pt x="1800251" y="581790"/>
                </a:cubicBezTo>
                <a:cubicBezTo>
                  <a:pt x="1764119" y="527593"/>
                  <a:pt x="1691435" y="460274"/>
                  <a:pt x="1647851" y="416690"/>
                </a:cubicBezTo>
                <a:cubicBezTo>
                  <a:pt x="1570600" y="339439"/>
                  <a:pt x="1470051" y="289690"/>
                  <a:pt x="1381151" y="226190"/>
                </a:cubicBezTo>
                <a:cubicBezTo>
                  <a:pt x="1285438" y="157823"/>
                  <a:pt x="1186069" y="94349"/>
                  <a:pt x="1084112" y="35254"/>
                </a:cubicBezTo>
                <a:lnTo>
                  <a:pt x="1017194" y="0"/>
                </a:lnTo>
                <a:close/>
              </a:path>
            </a:pathLst>
          </a:custGeom>
        </p:spPr>
      </p:pic>
      <p:pic>
        <p:nvPicPr>
          <p:cNvPr id="27" name="Picture 26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496E1D1E-352D-68B2-6D27-C88619ADB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1" t="39913" r="61477" b="52642"/>
          <a:stretch>
            <a:fillRect/>
          </a:stretch>
        </p:blipFill>
        <p:spPr>
          <a:xfrm>
            <a:off x="4610100" y="3187700"/>
            <a:ext cx="25400" cy="381000"/>
          </a:xfrm>
          <a:custGeom>
            <a:avLst/>
            <a:gdLst>
              <a:gd name="connsiteX0" fmla="*/ 25400 w 25400"/>
              <a:gd name="connsiteY0" fmla="*/ 0 h 381000"/>
              <a:gd name="connsiteX1" fmla="*/ 25400 w 25400"/>
              <a:gd name="connsiteY1" fmla="*/ 381000 h 381000"/>
              <a:gd name="connsiteX2" fmla="*/ 0 w 25400"/>
              <a:gd name="connsiteY2" fmla="*/ 165100 h 381000"/>
              <a:gd name="connsiteX3" fmla="*/ 25400 w 25400"/>
              <a:gd name="connsiteY3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00" h="381000">
                <a:moveTo>
                  <a:pt x="25400" y="0"/>
                </a:moveTo>
                <a:lnTo>
                  <a:pt x="25400" y="381000"/>
                </a:lnTo>
                <a:cubicBezTo>
                  <a:pt x="7747" y="328040"/>
                  <a:pt x="2581" y="196076"/>
                  <a:pt x="0" y="165100"/>
                </a:cubicBezTo>
                <a:cubicBezTo>
                  <a:pt x="1439" y="153586"/>
                  <a:pt x="14822" y="26446"/>
                  <a:pt x="25400" y="0"/>
                </a:cubicBezTo>
                <a:close/>
              </a:path>
            </a:pathLst>
          </a:custGeom>
        </p:spPr>
      </p:pic>
      <p:pic>
        <p:nvPicPr>
          <p:cNvPr id="16" name="Picture 15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EFCF300D-4AE9-D861-27FB-2F57EBC35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8" t="7500" r="100000" b="29165"/>
          <a:stretch>
            <a:fillRect/>
          </a:stretch>
        </p:blipFill>
        <p:spPr>
          <a:xfrm>
            <a:off x="330201" y="1529189"/>
            <a:ext cx="83127" cy="3240763"/>
          </a:xfrm>
          <a:custGeom>
            <a:avLst/>
            <a:gdLst>
              <a:gd name="connsiteX0" fmla="*/ 83127 w 83127"/>
              <a:gd name="connsiteY0" fmla="*/ 0 h 3240763"/>
              <a:gd name="connsiteX1" fmla="*/ 83127 w 83127"/>
              <a:gd name="connsiteY1" fmla="*/ 3240763 h 3240763"/>
              <a:gd name="connsiteX2" fmla="*/ 72966 w 83127"/>
              <a:gd name="connsiteY2" fmla="*/ 3129263 h 3240763"/>
              <a:gd name="connsiteX3" fmla="*/ 63500 w 83127"/>
              <a:gd name="connsiteY3" fmla="*/ 2979312 h 3240763"/>
              <a:gd name="connsiteX4" fmla="*/ 38100 w 83127"/>
              <a:gd name="connsiteY4" fmla="*/ 2306212 h 3240763"/>
              <a:gd name="connsiteX5" fmla="*/ 12700 w 83127"/>
              <a:gd name="connsiteY5" fmla="*/ 2039512 h 3240763"/>
              <a:gd name="connsiteX6" fmla="*/ 0 w 83127"/>
              <a:gd name="connsiteY6" fmla="*/ 1912512 h 3240763"/>
              <a:gd name="connsiteX7" fmla="*/ 25400 w 83127"/>
              <a:gd name="connsiteY7" fmla="*/ 413912 h 3240763"/>
              <a:gd name="connsiteX8" fmla="*/ 80299 w 83127"/>
              <a:gd name="connsiteY8" fmla="*/ 18491 h 3240763"/>
              <a:gd name="connsiteX9" fmla="*/ 83127 w 83127"/>
              <a:gd name="connsiteY9" fmla="*/ 0 h 324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127" h="3240763">
                <a:moveTo>
                  <a:pt x="83127" y="0"/>
                </a:moveTo>
                <a:lnTo>
                  <a:pt x="83127" y="3240763"/>
                </a:lnTo>
                <a:lnTo>
                  <a:pt x="72966" y="3129263"/>
                </a:lnTo>
                <a:cubicBezTo>
                  <a:pt x="69505" y="3083324"/>
                  <a:pt x="66485" y="3034543"/>
                  <a:pt x="63500" y="2979312"/>
                </a:cubicBezTo>
                <a:cubicBezTo>
                  <a:pt x="31296" y="2383545"/>
                  <a:pt x="72877" y="3053925"/>
                  <a:pt x="38100" y="2306212"/>
                </a:cubicBezTo>
                <a:cubicBezTo>
                  <a:pt x="33775" y="2213232"/>
                  <a:pt x="22337" y="2131064"/>
                  <a:pt x="12700" y="2039512"/>
                </a:cubicBezTo>
                <a:cubicBezTo>
                  <a:pt x="8246" y="1997201"/>
                  <a:pt x="4233" y="1954845"/>
                  <a:pt x="0" y="1912512"/>
                </a:cubicBezTo>
                <a:cubicBezTo>
                  <a:pt x="8467" y="1412979"/>
                  <a:pt x="5025" y="913101"/>
                  <a:pt x="25400" y="413912"/>
                </a:cubicBezTo>
                <a:cubicBezTo>
                  <a:pt x="26816" y="379225"/>
                  <a:pt x="53182" y="197513"/>
                  <a:pt x="80299" y="18491"/>
                </a:cubicBezTo>
                <a:lnTo>
                  <a:pt x="83127" y="0"/>
                </a:lnTo>
                <a:close/>
              </a:path>
            </a:pathLst>
          </a:custGeom>
        </p:spPr>
      </p:pic>
      <p:pic>
        <p:nvPicPr>
          <p:cNvPr id="15" name="Picture 1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08A73A2B-5B75-8D2D-6B60-9917C9234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35" r="91204"/>
          <a:stretch>
            <a:fillRect/>
          </a:stretch>
        </p:blipFill>
        <p:spPr>
          <a:xfrm>
            <a:off x="413327" y="4769952"/>
            <a:ext cx="964056" cy="1492373"/>
          </a:xfrm>
          <a:custGeom>
            <a:avLst/>
            <a:gdLst>
              <a:gd name="connsiteX0" fmla="*/ 0 w 964056"/>
              <a:gd name="connsiteY0" fmla="*/ 0 h 1492373"/>
              <a:gd name="connsiteX1" fmla="*/ 1951 w 964056"/>
              <a:gd name="connsiteY1" fmla="*/ 21409 h 1492373"/>
              <a:gd name="connsiteX2" fmla="*/ 43873 w 964056"/>
              <a:gd name="connsiteY2" fmla="*/ 322749 h 1492373"/>
              <a:gd name="connsiteX3" fmla="*/ 81973 w 964056"/>
              <a:gd name="connsiteY3" fmla="*/ 487849 h 1492373"/>
              <a:gd name="connsiteX4" fmla="*/ 272473 w 964056"/>
              <a:gd name="connsiteY4" fmla="*/ 868849 h 1492373"/>
              <a:gd name="connsiteX5" fmla="*/ 437573 w 964056"/>
              <a:gd name="connsiteY5" fmla="*/ 1084749 h 1492373"/>
              <a:gd name="connsiteX6" fmla="*/ 602673 w 964056"/>
              <a:gd name="connsiteY6" fmla="*/ 1249849 h 1492373"/>
              <a:gd name="connsiteX7" fmla="*/ 691573 w 964056"/>
              <a:gd name="connsiteY7" fmla="*/ 1351449 h 1492373"/>
              <a:gd name="connsiteX8" fmla="*/ 793173 w 964056"/>
              <a:gd name="connsiteY8" fmla="*/ 1414949 h 1492373"/>
              <a:gd name="connsiteX9" fmla="*/ 928627 w 964056"/>
              <a:gd name="connsiteY9" fmla="*/ 1478632 h 1492373"/>
              <a:gd name="connsiteX10" fmla="*/ 964056 w 964056"/>
              <a:gd name="connsiteY10" fmla="*/ 1492373 h 1492373"/>
              <a:gd name="connsiteX11" fmla="*/ 0 w 964056"/>
              <a:gd name="connsiteY11" fmla="*/ 1492373 h 1492373"/>
              <a:gd name="connsiteX12" fmla="*/ 0 w 964056"/>
              <a:gd name="connsiteY12" fmla="*/ 0 h 1492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4056" h="1492373">
                <a:moveTo>
                  <a:pt x="0" y="0"/>
                </a:moveTo>
                <a:lnTo>
                  <a:pt x="1951" y="21409"/>
                </a:lnTo>
                <a:cubicBezTo>
                  <a:pt x="11450" y="109148"/>
                  <a:pt x="24340" y="199967"/>
                  <a:pt x="43873" y="322749"/>
                </a:cubicBezTo>
                <a:cubicBezTo>
                  <a:pt x="52747" y="378527"/>
                  <a:pt x="65363" y="433867"/>
                  <a:pt x="81973" y="487849"/>
                </a:cubicBezTo>
                <a:cubicBezTo>
                  <a:pt x="127286" y="635117"/>
                  <a:pt x="183773" y="737727"/>
                  <a:pt x="272473" y="868849"/>
                </a:cubicBezTo>
                <a:cubicBezTo>
                  <a:pt x="323236" y="943889"/>
                  <a:pt x="378238" y="1016286"/>
                  <a:pt x="437573" y="1084749"/>
                </a:cubicBezTo>
                <a:cubicBezTo>
                  <a:pt x="488546" y="1143563"/>
                  <a:pt x="548998" y="1193490"/>
                  <a:pt x="602673" y="1249849"/>
                </a:cubicBezTo>
                <a:cubicBezTo>
                  <a:pt x="633708" y="1282436"/>
                  <a:pt x="657566" y="1321977"/>
                  <a:pt x="691573" y="1351449"/>
                </a:cubicBezTo>
                <a:cubicBezTo>
                  <a:pt x="721753" y="1377605"/>
                  <a:pt x="757452" y="1397089"/>
                  <a:pt x="793173" y="1414949"/>
                </a:cubicBezTo>
                <a:cubicBezTo>
                  <a:pt x="851742" y="1444234"/>
                  <a:pt x="893950" y="1464070"/>
                  <a:pt x="928627" y="1478632"/>
                </a:cubicBezTo>
                <a:lnTo>
                  <a:pt x="964056" y="1492373"/>
                </a:lnTo>
                <a:lnTo>
                  <a:pt x="0" y="149237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Picture 1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24AFCEEF-F796-53F0-1B1C-62AF6D62E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6" t="100000" r="73036" b="-3203"/>
          <a:stretch>
            <a:fillRect/>
          </a:stretch>
        </p:blipFill>
        <p:spPr>
          <a:xfrm>
            <a:off x="1377383" y="6262325"/>
            <a:ext cx="1991266" cy="163905"/>
          </a:xfrm>
          <a:custGeom>
            <a:avLst/>
            <a:gdLst>
              <a:gd name="connsiteX0" fmla="*/ 0 w 1991266"/>
              <a:gd name="connsiteY0" fmla="*/ 0 h 163905"/>
              <a:gd name="connsiteX1" fmla="*/ 1991266 w 1991266"/>
              <a:gd name="connsiteY1" fmla="*/ 0 h 163905"/>
              <a:gd name="connsiteX2" fmla="*/ 1942811 w 1991266"/>
              <a:gd name="connsiteY2" fmla="*/ 12006 h 163905"/>
              <a:gd name="connsiteX3" fmla="*/ 1353117 w 1991266"/>
              <a:gd name="connsiteY3" fmla="*/ 113076 h 163905"/>
              <a:gd name="connsiteX4" fmla="*/ 1010217 w 1991266"/>
              <a:gd name="connsiteY4" fmla="*/ 163876 h 163905"/>
              <a:gd name="connsiteX5" fmla="*/ 311717 w 1991266"/>
              <a:gd name="connsiteY5" fmla="*/ 87676 h 163905"/>
              <a:gd name="connsiteX6" fmla="*/ 12041 w 1991266"/>
              <a:gd name="connsiteY6" fmla="*/ 4670 h 163905"/>
              <a:gd name="connsiteX7" fmla="*/ 0 w 1991266"/>
              <a:gd name="connsiteY7" fmla="*/ 0 h 163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91266" h="163905">
                <a:moveTo>
                  <a:pt x="0" y="0"/>
                </a:moveTo>
                <a:lnTo>
                  <a:pt x="1991266" y="0"/>
                </a:lnTo>
                <a:lnTo>
                  <a:pt x="1942811" y="12006"/>
                </a:lnTo>
                <a:cubicBezTo>
                  <a:pt x="1732833" y="59382"/>
                  <a:pt x="1470023" y="94439"/>
                  <a:pt x="1353117" y="113076"/>
                </a:cubicBezTo>
                <a:cubicBezTo>
                  <a:pt x="1239010" y="131267"/>
                  <a:pt x="1010217" y="163876"/>
                  <a:pt x="1010217" y="163876"/>
                </a:cubicBezTo>
                <a:cubicBezTo>
                  <a:pt x="317687" y="146563"/>
                  <a:pt x="709388" y="205903"/>
                  <a:pt x="311717" y="87676"/>
                </a:cubicBezTo>
                <a:cubicBezTo>
                  <a:pt x="139326" y="36425"/>
                  <a:pt x="85423" y="30503"/>
                  <a:pt x="12041" y="4670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1B66FCB-A3D4-BFB5-0AEB-BDD79DE3728B}"/>
              </a:ext>
            </a:extLst>
          </p:cNvPr>
          <p:cNvSpPr txBox="1"/>
          <p:nvPr/>
        </p:nvSpPr>
        <p:spPr>
          <a:xfrm>
            <a:off x="761423" y="60154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1" dirty="0"/>
              <a:t>MODULES WITH DEPENDENCIES</a:t>
            </a:r>
            <a:br>
              <a:rPr lang="nb-NO" b="1" dirty="0"/>
            </a:br>
            <a:endParaRPr lang="nb-NO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E0CE78-09B2-30E1-65AD-7E58BB0AF303}"/>
              </a:ext>
            </a:extLst>
          </p:cNvPr>
          <p:cNvSpPr txBox="1"/>
          <p:nvPr/>
        </p:nvSpPr>
        <p:spPr>
          <a:xfrm>
            <a:off x="8610602" y="600245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1" dirty="0"/>
              <a:t>STATIC ASSETS</a:t>
            </a:r>
            <a:br>
              <a:rPr lang="nb-NO" b="1" dirty="0"/>
            </a:br>
            <a:endParaRPr lang="nb-NO" b="1" dirty="0"/>
          </a:p>
        </p:txBody>
      </p:sp>
    </p:spTree>
    <p:extLst>
      <p:ext uri="{BB962C8B-B14F-4D97-AF65-F5344CB8AC3E}">
        <p14:creationId xmlns:p14="http://schemas.microsoft.com/office/powerpoint/2010/main" val="232730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BEE84-1614-62B9-5D39-BF48413BB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Manual </a:t>
            </a:r>
            <a:r>
              <a:rPr lang="nb-NO" dirty="0" err="1"/>
              <a:t>dependency</a:t>
            </a:r>
            <a:r>
              <a:rPr lang="nb-NO" dirty="0"/>
              <a:t> management</a:t>
            </a:r>
          </a:p>
          <a:p>
            <a:r>
              <a:rPr lang="nb-NO" dirty="0"/>
              <a:t>Manual handling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browser</a:t>
            </a:r>
            <a:r>
              <a:rPr lang="nb-NO" dirty="0"/>
              <a:t> </a:t>
            </a:r>
            <a:r>
              <a:rPr lang="nb-NO" dirty="0" err="1"/>
              <a:t>compatibility</a:t>
            </a:r>
            <a:endParaRPr lang="nb-NO" dirty="0"/>
          </a:p>
          <a:p>
            <a:r>
              <a:rPr lang="nb-NO" dirty="0" err="1"/>
              <a:t>Manually</a:t>
            </a:r>
            <a:r>
              <a:rPr lang="nb-NO" dirty="0"/>
              <a:t> preparing files for </a:t>
            </a:r>
            <a:r>
              <a:rPr lang="nb-NO" dirty="0" err="1"/>
              <a:t>production</a:t>
            </a:r>
            <a:endParaRPr lang="nb-NO" dirty="0"/>
          </a:p>
          <a:p>
            <a:endParaRPr lang="nb-NO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C5D34A-A5DF-E28E-306A-D60A4B26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26" y="255392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nb-NO" sz="2800" dirty="0" err="1">
                <a:solidFill>
                  <a:srgbClr val="FFFFFF"/>
                </a:solidFill>
              </a:rPr>
              <a:t>Before</a:t>
            </a:r>
            <a:r>
              <a:rPr lang="nb-NO" sz="2800" dirty="0">
                <a:solidFill>
                  <a:srgbClr val="FFFFFF"/>
                </a:solidFill>
              </a:rPr>
              <a:t> </a:t>
            </a:r>
            <a:r>
              <a:rPr lang="nb-NO" sz="2800" dirty="0" err="1">
                <a:solidFill>
                  <a:srgbClr val="FFFFFF"/>
                </a:solidFill>
              </a:rPr>
              <a:t>modern</a:t>
            </a:r>
            <a:r>
              <a:rPr lang="nb-NO" sz="2800" dirty="0">
                <a:solidFill>
                  <a:srgbClr val="FFFFFF"/>
                </a:solidFill>
              </a:rPr>
              <a:t> </a:t>
            </a:r>
            <a:r>
              <a:rPr lang="nb-NO" sz="2800" dirty="0" err="1">
                <a:solidFill>
                  <a:srgbClr val="FFFFFF"/>
                </a:solidFill>
              </a:rPr>
              <a:t>build</a:t>
            </a:r>
            <a:r>
              <a:rPr lang="nb-NO" sz="2800" dirty="0">
                <a:solidFill>
                  <a:srgbClr val="FFFFFF"/>
                </a:solidFill>
              </a:rPr>
              <a:t> </a:t>
            </a:r>
            <a:r>
              <a:rPr lang="nb-NO" sz="2800" dirty="0" err="1">
                <a:solidFill>
                  <a:srgbClr val="FFFFFF"/>
                </a:solidFill>
              </a:rPr>
              <a:t>tools</a:t>
            </a:r>
            <a:endParaRPr lang="nb-NO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14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BEE84-1614-62B9-5D39-BF48413BB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No Lock-In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Under the hood, we use </a:t>
            </a:r>
            <a:r>
              <a:rPr lang="en-US" b="1" dirty="0"/>
              <a:t>webpack</a:t>
            </a:r>
            <a:r>
              <a:rPr lang="en-US" dirty="0"/>
              <a:t>, </a:t>
            </a:r>
            <a:r>
              <a:rPr lang="en-US" b="1" dirty="0"/>
              <a:t>Babel</a:t>
            </a:r>
            <a:r>
              <a:rPr lang="en-US" dirty="0"/>
              <a:t>, </a:t>
            </a:r>
            <a:r>
              <a:rPr lang="en-US" b="1" dirty="0" err="1"/>
              <a:t>ESLint</a:t>
            </a:r>
            <a:r>
              <a:rPr lang="en-US" dirty="0"/>
              <a:t>,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and other amazing projects to power your app. If you ever want an advanced configuration, </a:t>
            </a:r>
            <a:r>
              <a:rPr lang="en-US" dirty="0"/>
              <a:t>you can ”</a:t>
            </a:r>
            <a:r>
              <a:rPr lang="en-US" b="1" dirty="0"/>
              <a:t>eject</a:t>
            </a:r>
            <a:r>
              <a:rPr lang="en-US" dirty="0"/>
              <a:t>” from Create React App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and edit their </a:t>
            </a:r>
            <a:r>
              <a:rPr lang="en-US" dirty="0"/>
              <a:t>config files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directly.</a:t>
            </a:r>
            <a:endParaRPr lang="nb-NO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C5D34A-A5DF-E28E-306A-D60A4B26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26" y="255392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nb-NO" sz="2800" dirty="0" err="1">
                <a:solidFill>
                  <a:srgbClr val="FFFFFF"/>
                </a:solidFill>
              </a:rPr>
              <a:t>Create</a:t>
            </a:r>
            <a:r>
              <a:rPr lang="nb-NO" sz="2800" dirty="0">
                <a:solidFill>
                  <a:srgbClr val="FFFFFF"/>
                </a:solidFill>
              </a:rPr>
              <a:t> </a:t>
            </a:r>
            <a:r>
              <a:rPr lang="nb-NO" sz="2800" dirty="0" err="1">
                <a:solidFill>
                  <a:srgbClr val="FFFFFF"/>
                </a:solidFill>
              </a:rPr>
              <a:t>React</a:t>
            </a:r>
            <a:r>
              <a:rPr lang="nb-NO" sz="2800" dirty="0">
                <a:solidFill>
                  <a:srgbClr val="FFFFFF"/>
                </a:solidFill>
              </a:rPr>
              <a:t> App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7F58650D-7A5A-6FCD-7CB3-4EB146CD8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9139" y="455881"/>
            <a:ext cx="988148" cy="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0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5CF324-FCF4-118E-37DF-96796885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26" y="255392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nb-NO" sz="2800" dirty="0" err="1">
                <a:solidFill>
                  <a:srgbClr val="FFFFFF"/>
                </a:solidFill>
              </a:rPr>
              <a:t>Create</a:t>
            </a:r>
            <a:r>
              <a:rPr lang="nb-NO" sz="2800" dirty="0">
                <a:solidFill>
                  <a:srgbClr val="FFFFFF"/>
                </a:solidFill>
              </a:rPr>
              <a:t> </a:t>
            </a:r>
            <a:r>
              <a:rPr lang="nb-NO" sz="2800" dirty="0" err="1">
                <a:solidFill>
                  <a:srgbClr val="FFFFFF"/>
                </a:solidFill>
              </a:rPr>
              <a:t>React</a:t>
            </a:r>
            <a:r>
              <a:rPr lang="nb-NO" sz="2800" dirty="0">
                <a:solidFill>
                  <a:srgbClr val="FFFFFF"/>
                </a:solidFill>
              </a:rPr>
              <a:t> App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5E22F68-4780-8497-C05A-F82B6260F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9139" y="455881"/>
            <a:ext cx="988148" cy="924583"/>
          </a:xfrm>
          <a:prstGeom prst="rect">
            <a:avLst/>
          </a:prstGeom>
        </p:spPr>
      </p:pic>
      <p:pic>
        <p:nvPicPr>
          <p:cNvPr id="21" name="Screen Recording 20">
            <a:hlinkClick r:id="" action="ppaction://media"/>
            <a:extLst>
              <a:ext uri="{FF2B5EF4-FFF2-40B4-BE49-F238E27FC236}">
                <a16:creationId xmlns:a16="http://schemas.microsoft.com/office/drawing/2014/main" id="{254DC613-BBBB-5171-905A-A7983CF2282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28083.793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45265" y="1471223"/>
            <a:ext cx="7496175" cy="46501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BF1F265-9ECB-D0CF-E308-57DB99CB0E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745" y="1380464"/>
            <a:ext cx="8052664" cy="5025495"/>
          </a:xfrm>
          <a:prstGeom prst="rect">
            <a:avLst/>
          </a:prstGeom>
        </p:spPr>
      </p:pic>
      <p:pic>
        <p:nvPicPr>
          <p:cNvPr id="30" name="Picture 29" descr="Text&#10;&#10;Description automatically generated">
            <a:extLst>
              <a:ext uri="{FF2B5EF4-FFF2-40B4-BE49-F238E27FC236}">
                <a16:creationId xmlns:a16="http://schemas.microsoft.com/office/drawing/2014/main" id="{751E9B82-EE81-CFB5-99C5-33C0857A6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745" y="1376624"/>
            <a:ext cx="8052664" cy="502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400"/>
    </mc:Choice>
    <mc:Fallback xmlns="">
      <p:transition spd="slow" advTm="420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1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525AA48-DC42-DE99-FF23-3F2165AED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174" y="1407756"/>
            <a:ext cx="2876951" cy="403916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C41C15A-5D86-DD1A-709E-64608B8D2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nb-NO" sz="2400" dirty="0">
                <a:solidFill>
                  <a:srgbClr val="FFFFFF"/>
                </a:solidFill>
              </a:rPr>
              <a:t>Basic </a:t>
            </a:r>
            <a:r>
              <a:rPr lang="nb-NO" sz="2400" dirty="0" err="1">
                <a:solidFill>
                  <a:srgbClr val="FFFFFF"/>
                </a:solidFill>
              </a:rPr>
              <a:t>Create</a:t>
            </a:r>
            <a:r>
              <a:rPr lang="nb-NO" sz="2400" dirty="0">
                <a:solidFill>
                  <a:srgbClr val="FFFFFF"/>
                </a:solidFill>
              </a:rPr>
              <a:t> </a:t>
            </a:r>
            <a:r>
              <a:rPr lang="nb-NO" sz="2400" dirty="0" err="1">
                <a:solidFill>
                  <a:srgbClr val="FFFFFF"/>
                </a:solidFill>
              </a:rPr>
              <a:t>React</a:t>
            </a:r>
            <a:r>
              <a:rPr lang="nb-NO" sz="2400" dirty="0">
                <a:solidFill>
                  <a:srgbClr val="FFFFFF"/>
                </a:solidFill>
              </a:rPr>
              <a:t> App </a:t>
            </a:r>
            <a:r>
              <a:rPr lang="nb-NO" sz="2400" dirty="0" err="1">
                <a:solidFill>
                  <a:srgbClr val="FFFFFF"/>
                </a:solidFill>
              </a:rPr>
              <a:t>structure</a:t>
            </a:r>
            <a:endParaRPr lang="nb-NO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59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A37A2225-8786-02C6-F2FF-7604761A4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710" y="339381"/>
            <a:ext cx="4039333" cy="6375744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E13DDD03-34ED-4E99-EF1E-A104D5912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9" t="11708" r="16215" b="66032"/>
          <a:stretch>
            <a:fillRect/>
          </a:stretch>
        </p:blipFill>
        <p:spPr>
          <a:xfrm>
            <a:off x="4410075" y="1085851"/>
            <a:ext cx="2847975" cy="1419225"/>
          </a:xfrm>
          <a:custGeom>
            <a:avLst/>
            <a:gdLst>
              <a:gd name="connsiteX0" fmla="*/ 0 w 2847975"/>
              <a:gd name="connsiteY0" fmla="*/ 0 h 1419225"/>
              <a:gd name="connsiteX1" fmla="*/ 2847975 w 2847975"/>
              <a:gd name="connsiteY1" fmla="*/ 0 h 1419225"/>
              <a:gd name="connsiteX2" fmla="*/ 2847975 w 2847975"/>
              <a:gd name="connsiteY2" fmla="*/ 1419225 h 1419225"/>
              <a:gd name="connsiteX3" fmla="*/ 0 w 2847975"/>
              <a:gd name="connsiteY3" fmla="*/ 1419225 h 1419225"/>
              <a:gd name="connsiteX4" fmla="*/ 0 w 2847975"/>
              <a:gd name="connsiteY4" fmla="*/ 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7975" h="1419225">
                <a:moveTo>
                  <a:pt x="0" y="0"/>
                </a:moveTo>
                <a:lnTo>
                  <a:pt x="2847975" y="0"/>
                </a:lnTo>
                <a:lnTo>
                  <a:pt x="2847975" y="1419225"/>
                </a:lnTo>
                <a:lnTo>
                  <a:pt x="0" y="141922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D32C44A-7F54-ECCC-25CE-CD9F19DB38C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73710" y="339381"/>
            <a:ext cx="4039333" cy="6375744"/>
          </a:xfrm>
          <a:custGeom>
            <a:avLst/>
            <a:gdLst>
              <a:gd name="connsiteX0" fmla="*/ 0 w 4039333"/>
              <a:gd name="connsiteY0" fmla="*/ 0 h 6375744"/>
              <a:gd name="connsiteX1" fmla="*/ 4039333 w 4039333"/>
              <a:gd name="connsiteY1" fmla="*/ 0 h 6375744"/>
              <a:gd name="connsiteX2" fmla="*/ 4039333 w 4039333"/>
              <a:gd name="connsiteY2" fmla="*/ 6375744 h 6375744"/>
              <a:gd name="connsiteX3" fmla="*/ 0 w 4039333"/>
              <a:gd name="connsiteY3" fmla="*/ 6375744 h 6375744"/>
              <a:gd name="connsiteX4" fmla="*/ 0 w 4039333"/>
              <a:gd name="connsiteY4" fmla="*/ 0 h 6375744"/>
              <a:gd name="connsiteX5" fmla="*/ 536365 w 4039333"/>
              <a:gd name="connsiteY5" fmla="*/ 746469 h 6375744"/>
              <a:gd name="connsiteX6" fmla="*/ 536365 w 4039333"/>
              <a:gd name="connsiteY6" fmla="*/ 2165694 h 6375744"/>
              <a:gd name="connsiteX7" fmla="*/ 3384340 w 4039333"/>
              <a:gd name="connsiteY7" fmla="*/ 2165694 h 6375744"/>
              <a:gd name="connsiteX8" fmla="*/ 3384340 w 4039333"/>
              <a:gd name="connsiteY8" fmla="*/ 746469 h 6375744"/>
              <a:gd name="connsiteX9" fmla="*/ 536365 w 4039333"/>
              <a:gd name="connsiteY9" fmla="*/ 746469 h 637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333" h="6375744">
                <a:moveTo>
                  <a:pt x="0" y="0"/>
                </a:moveTo>
                <a:lnTo>
                  <a:pt x="4039333" y="0"/>
                </a:lnTo>
                <a:lnTo>
                  <a:pt x="4039333" y="6375744"/>
                </a:lnTo>
                <a:lnTo>
                  <a:pt x="0" y="6375744"/>
                </a:lnTo>
                <a:lnTo>
                  <a:pt x="0" y="0"/>
                </a:lnTo>
                <a:close/>
                <a:moveTo>
                  <a:pt x="536365" y="746469"/>
                </a:moveTo>
                <a:lnTo>
                  <a:pt x="536365" y="2165694"/>
                </a:lnTo>
                <a:lnTo>
                  <a:pt x="3384340" y="2165694"/>
                </a:lnTo>
                <a:lnTo>
                  <a:pt x="3384340" y="746469"/>
                </a:lnTo>
                <a:lnTo>
                  <a:pt x="536365" y="746469"/>
                </a:lnTo>
                <a:close/>
              </a:path>
            </a:pathLst>
          </a:cu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9F880CF0-5F89-B3A6-5346-C99A08731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3" t="35535" r="28721" b="49974"/>
          <a:stretch>
            <a:fillRect/>
          </a:stretch>
        </p:blipFill>
        <p:spPr>
          <a:xfrm>
            <a:off x="4422566" y="2604991"/>
            <a:ext cx="2371723" cy="923924"/>
          </a:xfrm>
          <a:custGeom>
            <a:avLst/>
            <a:gdLst>
              <a:gd name="connsiteX0" fmla="*/ 0 w 2371723"/>
              <a:gd name="connsiteY0" fmla="*/ 0 h 923924"/>
              <a:gd name="connsiteX1" fmla="*/ 2371723 w 2371723"/>
              <a:gd name="connsiteY1" fmla="*/ 0 h 923924"/>
              <a:gd name="connsiteX2" fmla="*/ 2371723 w 2371723"/>
              <a:gd name="connsiteY2" fmla="*/ 923924 h 923924"/>
              <a:gd name="connsiteX3" fmla="*/ 0 w 2371723"/>
              <a:gd name="connsiteY3" fmla="*/ 923924 h 923924"/>
              <a:gd name="connsiteX4" fmla="*/ 0 w 2371723"/>
              <a:gd name="connsiteY4" fmla="*/ 0 h 923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1723" h="923924">
                <a:moveTo>
                  <a:pt x="0" y="0"/>
                </a:moveTo>
                <a:lnTo>
                  <a:pt x="2371723" y="0"/>
                </a:lnTo>
                <a:lnTo>
                  <a:pt x="2371723" y="923924"/>
                </a:lnTo>
                <a:lnTo>
                  <a:pt x="0" y="92392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BE2EF865-689A-53ED-ED56-9B0679D758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15090" y="339381"/>
            <a:ext cx="4039333" cy="6375744"/>
          </a:xfrm>
          <a:custGeom>
            <a:avLst/>
            <a:gdLst>
              <a:gd name="connsiteX0" fmla="*/ 0 w 4039333"/>
              <a:gd name="connsiteY0" fmla="*/ 0 h 6375744"/>
              <a:gd name="connsiteX1" fmla="*/ 4039333 w 4039333"/>
              <a:gd name="connsiteY1" fmla="*/ 0 h 6375744"/>
              <a:gd name="connsiteX2" fmla="*/ 4039333 w 4039333"/>
              <a:gd name="connsiteY2" fmla="*/ 6375744 h 6375744"/>
              <a:gd name="connsiteX3" fmla="*/ 0 w 4039333"/>
              <a:gd name="connsiteY3" fmla="*/ 6375744 h 6375744"/>
              <a:gd name="connsiteX4" fmla="*/ 0 w 4039333"/>
              <a:gd name="connsiteY4" fmla="*/ 0 h 6375744"/>
              <a:gd name="connsiteX5" fmla="*/ 507476 w 4039333"/>
              <a:gd name="connsiteY5" fmla="*/ 2265610 h 6375744"/>
              <a:gd name="connsiteX6" fmla="*/ 507476 w 4039333"/>
              <a:gd name="connsiteY6" fmla="*/ 3189534 h 6375744"/>
              <a:gd name="connsiteX7" fmla="*/ 2879199 w 4039333"/>
              <a:gd name="connsiteY7" fmla="*/ 3189534 h 6375744"/>
              <a:gd name="connsiteX8" fmla="*/ 2879199 w 4039333"/>
              <a:gd name="connsiteY8" fmla="*/ 2265610 h 6375744"/>
              <a:gd name="connsiteX9" fmla="*/ 507476 w 4039333"/>
              <a:gd name="connsiteY9" fmla="*/ 2265610 h 637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333" h="6375744">
                <a:moveTo>
                  <a:pt x="0" y="0"/>
                </a:moveTo>
                <a:lnTo>
                  <a:pt x="4039333" y="0"/>
                </a:lnTo>
                <a:lnTo>
                  <a:pt x="4039333" y="6375744"/>
                </a:lnTo>
                <a:lnTo>
                  <a:pt x="0" y="6375744"/>
                </a:lnTo>
                <a:lnTo>
                  <a:pt x="0" y="0"/>
                </a:lnTo>
                <a:close/>
                <a:moveTo>
                  <a:pt x="507476" y="2265610"/>
                </a:moveTo>
                <a:lnTo>
                  <a:pt x="507476" y="3189534"/>
                </a:lnTo>
                <a:lnTo>
                  <a:pt x="2879199" y="3189534"/>
                </a:lnTo>
                <a:lnTo>
                  <a:pt x="2879199" y="2265610"/>
                </a:lnTo>
                <a:lnTo>
                  <a:pt x="507476" y="2265610"/>
                </a:lnTo>
                <a:close/>
              </a:path>
            </a:pathLst>
          </a:custGeom>
        </p:spPr>
      </p:pic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97B90391-FFC0-3A04-1540-DF72157FE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6" t="45172" r="34227" b="51541"/>
          <a:stretch>
            <a:fillRect/>
          </a:stretch>
        </p:blipFill>
        <p:spPr>
          <a:xfrm>
            <a:off x="4601533" y="3219450"/>
            <a:ext cx="1949661" cy="209550"/>
          </a:xfrm>
          <a:custGeom>
            <a:avLst/>
            <a:gdLst>
              <a:gd name="connsiteX0" fmla="*/ 0 w 1949661"/>
              <a:gd name="connsiteY0" fmla="*/ 0 h 209550"/>
              <a:gd name="connsiteX1" fmla="*/ 1949661 w 1949661"/>
              <a:gd name="connsiteY1" fmla="*/ 0 h 209550"/>
              <a:gd name="connsiteX2" fmla="*/ 1949661 w 1949661"/>
              <a:gd name="connsiteY2" fmla="*/ 209550 h 209550"/>
              <a:gd name="connsiteX3" fmla="*/ 0 w 1949661"/>
              <a:gd name="connsiteY3" fmla="*/ 209550 h 209550"/>
              <a:gd name="connsiteX4" fmla="*/ 0 w 1949661"/>
              <a:gd name="connsiteY4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61" h="209550">
                <a:moveTo>
                  <a:pt x="0" y="0"/>
                </a:moveTo>
                <a:lnTo>
                  <a:pt x="1949661" y="0"/>
                </a:lnTo>
                <a:lnTo>
                  <a:pt x="1949661" y="209550"/>
                </a:lnTo>
                <a:lnTo>
                  <a:pt x="0" y="2095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FB5AEF78-8694-D0DC-016C-86C44F2B6E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94400" y="339381"/>
            <a:ext cx="4039333" cy="6375744"/>
          </a:xfrm>
          <a:custGeom>
            <a:avLst/>
            <a:gdLst>
              <a:gd name="connsiteX0" fmla="*/ 0 w 4039333"/>
              <a:gd name="connsiteY0" fmla="*/ 0 h 6375744"/>
              <a:gd name="connsiteX1" fmla="*/ 4039333 w 4039333"/>
              <a:gd name="connsiteY1" fmla="*/ 0 h 6375744"/>
              <a:gd name="connsiteX2" fmla="*/ 4039333 w 4039333"/>
              <a:gd name="connsiteY2" fmla="*/ 6375744 h 6375744"/>
              <a:gd name="connsiteX3" fmla="*/ 0 w 4039333"/>
              <a:gd name="connsiteY3" fmla="*/ 6375744 h 6375744"/>
              <a:gd name="connsiteX4" fmla="*/ 0 w 4039333"/>
              <a:gd name="connsiteY4" fmla="*/ 0 h 6375744"/>
              <a:gd name="connsiteX5" fmla="*/ 707133 w 4039333"/>
              <a:gd name="connsiteY5" fmla="*/ 2880069 h 6375744"/>
              <a:gd name="connsiteX6" fmla="*/ 707133 w 4039333"/>
              <a:gd name="connsiteY6" fmla="*/ 3089619 h 6375744"/>
              <a:gd name="connsiteX7" fmla="*/ 2656794 w 4039333"/>
              <a:gd name="connsiteY7" fmla="*/ 3089619 h 6375744"/>
              <a:gd name="connsiteX8" fmla="*/ 2656794 w 4039333"/>
              <a:gd name="connsiteY8" fmla="*/ 2880069 h 6375744"/>
              <a:gd name="connsiteX9" fmla="*/ 707133 w 4039333"/>
              <a:gd name="connsiteY9" fmla="*/ 2880069 h 637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9333" h="6375744">
                <a:moveTo>
                  <a:pt x="0" y="0"/>
                </a:moveTo>
                <a:lnTo>
                  <a:pt x="4039333" y="0"/>
                </a:lnTo>
                <a:lnTo>
                  <a:pt x="4039333" y="6375744"/>
                </a:lnTo>
                <a:lnTo>
                  <a:pt x="0" y="6375744"/>
                </a:lnTo>
                <a:lnTo>
                  <a:pt x="0" y="0"/>
                </a:lnTo>
                <a:close/>
                <a:moveTo>
                  <a:pt x="707133" y="2880069"/>
                </a:moveTo>
                <a:lnTo>
                  <a:pt x="707133" y="3089619"/>
                </a:lnTo>
                <a:lnTo>
                  <a:pt x="2656794" y="3089619"/>
                </a:lnTo>
                <a:lnTo>
                  <a:pt x="2656794" y="2880069"/>
                </a:lnTo>
                <a:lnTo>
                  <a:pt x="707133" y="2880069"/>
                </a:lnTo>
                <a:close/>
              </a:path>
            </a:pathLst>
          </a:cu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EFEDB60-5BF4-3625-43FB-DA5CCDD8D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93" y="365125"/>
            <a:ext cx="2355432" cy="1325563"/>
          </a:xfrm>
        </p:spPr>
        <p:txBody>
          <a:bodyPr>
            <a:normAutofit/>
          </a:bodyPr>
          <a:lstStyle/>
          <a:p>
            <a:r>
              <a:rPr lang="nb-NO" sz="2400" dirty="0" err="1">
                <a:solidFill>
                  <a:srgbClr val="FFFFFF"/>
                </a:solidFill>
              </a:rPr>
              <a:t>package.json</a:t>
            </a:r>
            <a:endParaRPr lang="nb-NO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66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389E9-DA6A-0273-7224-BEB54A2C6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nb-NO" sz="2400" dirty="0" err="1">
                <a:solidFill>
                  <a:srgbClr val="FFFFFF"/>
                </a:solidFill>
              </a:rPr>
              <a:t>Let's</a:t>
            </a:r>
            <a:r>
              <a:rPr lang="nb-NO" sz="2400" dirty="0">
                <a:solidFill>
                  <a:srgbClr val="FFFFFF"/>
                </a:solidFill>
              </a:rPr>
              <a:t> </a:t>
            </a:r>
            <a:r>
              <a:rPr lang="nb-NO" sz="2400" dirty="0" err="1">
                <a:solidFill>
                  <a:srgbClr val="FFFFFF"/>
                </a:solidFill>
              </a:rPr>
              <a:t>eject</a:t>
            </a:r>
            <a:endParaRPr lang="nb-NO" sz="2400" dirty="0">
              <a:solidFill>
                <a:srgbClr val="FFFFFF"/>
              </a:solidFill>
            </a:endParaRPr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4BD5F3B1-FDE4-9072-C416-B759A02576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400" y="1811338"/>
            <a:ext cx="6964363" cy="432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6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389E9-DA6A-0273-7224-BEB54A2C6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nb-NO" sz="2400" dirty="0" err="1">
                <a:solidFill>
                  <a:srgbClr val="FFFFFF"/>
                </a:solidFill>
              </a:rPr>
              <a:t>Ejected</a:t>
            </a:r>
            <a:r>
              <a:rPr lang="nb-NO" sz="2400" dirty="0">
                <a:solidFill>
                  <a:srgbClr val="FFFFFF"/>
                </a:solidFill>
              </a:rPr>
              <a:t> </a:t>
            </a:r>
            <a:r>
              <a:rPr lang="nb-NO" sz="2400" dirty="0" err="1">
                <a:solidFill>
                  <a:srgbClr val="FFFFFF"/>
                </a:solidFill>
              </a:rPr>
              <a:t>Create</a:t>
            </a:r>
            <a:r>
              <a:rPr lang="nb-NO" sz="2400" dirty="0">
                <a:solidFill>
                  <a:srgbClr val="FFFFFF"/>
                </a:solidFill>
              </a:rPr>
              <a:t> </a:t>
            </a:r>
            <a:r>
              <a:rPr lang="nb-NO" sz="2400" dirty="0" err="1">
                <a:solidFill>
                  <a:srgbClr val="FFFFFF"/>
                </a:solidFill>
              </a:rPr>
              <a:t>React</a:t>
            </a:r>
            <a:r>
              <a:rPr lang="nb-NO" sz="2400" dirty="0">
                <a:solidFill>
                  <a:srgbClr val="FFFFFF"/>
                </a:solidFill>
              </a:rPr>
              <a:t> App</a:t>
            </a:r>
          </a:p>
        </p:txBody>
      </p:sp>
      <p:pic>
        <p:nvPicPr>
          <p:cNvPr id="11" name="Content Placeholder 10" descr="A picture containing text&#10;&#10;Description automatically generated">
            <a:extLst>
              <a:ext uri="{FF2B5EF4-FFF2-40B4-BE49-F238E27FC236}">
                <a16:creationId xmlns:a16="http://schemas.microsoft.com/office/drawing/2014/main" id="{3675E5A4-96F9-4769-75FF-D6FF6F43B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634" y="1586652"/>
            <a:ext cx="2652732" cy="4906223"/>
          </a:xfr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F1C8750B-152F-871A-2AEC-968AA6B78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2" t="56223" r="2371" b="23198"/>
          <a:stretch>
            <a:fillRect/>
          </a:stretch>
        </p:blipFill>
        <p:spPr>
          <a:xfrm>
            <a:off x="4882965" y="4345062"/>
            <a:ext cx="2476500" cy="1009650"/>
          </a:xfrm>
          <a:custGeom>
            <a:avLst/>
            <a:gdLst>
              <a:gd name="connsiteX0" fmla="*/ 0 w 2476500"/>
              <a:gd name="connsiteY0" fmla="*/ 0 h 1009650"/>
              <a:gd name="connsiteX1" fmla="*/ 2476500 w 2476500"/>
              <a:gd name="connsiteY1" fmla="*/ 0 h 1009650"/>
              <a:gd name="connsiteX2" fmla="*/ 2476500 w 2476500"/>
              <a:gd name="connsiteY2" fmla="*/ 1009650 h 1009650"/>
              <a:gd name="connsiteX3" fmla="*/ 0 w 2476500"/>
              <a:gd name="connsiteY3" fmla="*/ 1009650 h 1009650"/>
              <a:gd name="connsiteX4" fmla="*/ 0 w 2476500"/>
              <a:gd name="connsiteY4" fmla="*/ 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1009650">
                <a:moveTo>
                  <a:pt x="0" y="0"/>
                </a:moveTo>
                <a:lnTo>
                  <a:pt x="2476500" y="0"/>
                </a:lnTo>
                <a:lnTo>
                  <a:pt x="2476500" y="1009650"/>
                </a:lnTo>
                <a:lnTo>
                  <a:pt x="0" y="10096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3544FAD8-7C93-1FE3-2265-72BD4D36C3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69634" y="1586652"/>
            <a:ext cx="2652732" cy="4906223"/>
          </a:xfrm>
          <a:custGeom>
            <a:avLst/>
            <a:gdLst>
              <a:gd name="connsiteX0" fmla="*/ 0 w 2652732"/>
              <a:gd name="connsiteY0" fmla="*/ 0 h 4906223"/>
              <a:gd name="connsiteX1" fmla="*/ 2652732 w 2652732"/>
              <a:gd name="connsiteY1" fmla="*/ 0 h 4906223"/>
              <a:gd name="connsiteX2" fmla="*/ 2652732 w 2652732"/>
              <a:gd name="connsiteY2" fmla="*/ 4906223 h 4906223"/>
              <a:gd name="connsiteX3" fmla="*/ 0 w 2652732"/>
              <a:gd name="connsiteY3" fmla="*/ 4906223 h 4906223"/>
              <a:gd name="connsiteX4" fmla="*/ 0 w 2652732"/>
              <a:gd name="connsiteY4" fmla="*/ 0 h 4906223"/>
              <a:gd name="connsiteX5" fmla="*/ 113331 w 2652732"/>
              <a:gd name="connsiteY5" fmla="*/ 2758410 h 4906223"/>
              <a:gd name="connsiteX6" fmla="*/ 113331 w 2652732"/>
              <a:gd name="connsiteY6" fmla="*/ 3768060 h 4906223"/>
              <a:gd name="connsiteX7" fmla="*/ 2589831 w 2652732"/>
              <a:gd name="connsiteY7" fmla="*/ 3768060 h 4906223"/>
              <a:gd name="connsiteX8" fmla="*/ 2589831 w 2652732"/>
              <a:gd name="connsiteY8" fmla="*/ 2758410 h 4906223"/>
              <a:gd name="connsiteX9" fmla="*/ 113331 w 2652732"/>
              <a:gd name="connsiteY9" fmla="*/ 2758410 h 490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52732" h="4906223">
                <a:moveTo>
                  <a:pt x="0" y="0"/>
                </a:moveTo>
                <a:lnTo>
                  <a:pt x="2652732" y="0"/>
                </a:lnTo>
                <a:lnTo>
                  <a:pt x="2652732" y="4906223"/>
                </a:lnTo>
                <a:lnTo>
                  <a:pt x="0" y="4906223"/>
                </a:lnTo>
                <a:lnTo>
                  <a:pt x="0" y="0"/>
                </a:lnTo>
                <a:close/>
                <a:moveTo>
                  <a:pt x="113331" y="2758410"/>
                </a:moveTo>
                <a:lnTo>
                  <a:pt x="113331" y="3768060"/>
                </a:lnTo>
                <a:lnTo>
                  <a:pt x="2589831" y="3768060"/>
                </a:lnTo>
                <a:lnTo>
                  <a:pt x="2589831" y="2758410"/>
                </a:lnTo>
                <a:lnTo>
                  <a:pt x="113331" y="2758410"/>
                </a:lnTo>
                <a:close/>
              </a:path>
            </a:pathLst>
          </a:cu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EBCF2658-CB4E-C16A-CA39-25BE18E37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" t="3577" r="3045" b="52353"/>
          <a:stretch>
            <a:fillRect/>
          </a:stretch>
        </p:blipFill>
        <p:spPr>
          <a:xfrm>
            <a:off x="4855558" y="1762125"/>
            <a:ext cx="2486025" cy="2162175"/>
          </a:xfrm>
          <a:custGeom>
            <a:avLst/>
            <a:gdLst>
              <a:gd name="connsiteX0" fmla="*/ 0 w 2486025"/>
              <a:gd name="connsiteY0" fmla="*/ 0 h 2162175"/>
              <a:gd name="connsiteX1" fmla="*/ 2486025 w 2486025"/>
              <a:gd name="connsiteY1" fmla="*/ 0 h 2162175"/>
              <a:gd name="connsiteX2" fmla="*/ 2486025 w 2486025"/>
              <a:gd name="connsiteY2" fmla="*/ 2162175 h 2162175"/>
              <a:gd name="connsiteX3" fmla="*/ 0 w 2486025"/>
              <a:gd name="connsiteY3" fmla="*/ 2162175 h 2162175"/>
              <a:gd name="connsiteX4" fmla="*/ 0 w 2486025"/>
              <a:gd name="connsiteY4" fmla="*/ 0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6025" h="2162175">
                <a:moveTo>
                  <a:pt x="0" y="0"/>
                </a:moveTo>
                <a:lnTo>
                  <a:pt x="2486025" y="0"/>
                </a:lnTo>
                <a:lnTo>
                  <a:pt x="2486025" y="2162175"/>
                </a:lnTo>
                <a:lnTo>
                  <a:pt x="0" y="216217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C69601FE-2D50-FACF-B50C-2E83C7E428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69634" y="1586652"/>
            <a:ext cx="2652732" cy="4906223"/>
          </a:xfrm>
          <a:custGeom>
            <a:avLst/>
            <a:gdLst>
              <a:gd name="connsiteX0" fmla="*/ 0 w 2652732"/>
              <a:gd name="connsiteY0" fmla="*/ 0 h 4906223"/>
              <a:gd name="connsiteX1" fmla="*/ 2652732 w 2652732"/>
              <a:gd name="connsiteY1" fmla="*/ 0 h 4906223"/>
              <a:gd name="connsiteX2" fmla="*/ 2652732 w 2652732"/>
              <a:gd name="connsiteY2" fmla="*/ 4906223 h 4906223"/>
              <a:gd name="connsiteX3" fmla="*/ 0 w 2652732"/>
              <a:gd name="connsiteY3" fmla="*/ 4906223 h 4906223"/>
              <a:gd name="connsiteX4" fmla="*/ 0 w 2652732"/>
              <a:gd name="connsiteY4" fmla="*/ 0 h 4906223"/>
              <a:gd name="connsiteX5" fmla="*/ 85923 w 2652732"/>
              <a:gd name="connsiteY5" fmla="*/ 175473 h 4906223"/>
              <a:gd name="connsiteX6" fmla="*/ 85923 w 2652732"/>
              <a:gd name="connsiteY6" fmla="*/ 2337648 h 4906223"/>
              <a:gd name="connsiteX7" fmla="*/ 2571948 w 2652732"/>
              <a:gd name="connsiteY7" fmla="*/ 2337648 h 4906223"/>
              <a:gd name="connsiteX8" fmla="*/ 2571948 w 2652732"/>
              <a:gd name="connsiteY8" fmla="*/ 175473 h 4906223"/>
              <a:gd name="connsiteX9" fmla="*/ 85923 w 2652732"/>
              <a:gd name="connsiteY9" fmla="*/ 175473 h 490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52732" h="4906223">
                <a:moveTo>
                  <a:pt x="0" y="0"/>
                </a:moveTo>
                <a:lnTo>
                  <a:pt x="2652732" y="0"/>
                </a:lnTo>
                <a:lnTo>
                  <a:pt x="2652732" y="4906223"/>
                </a:lnTo>
                <a:lnTo>
                  <a:pt x="0" y="4906223"/>
                </a:lnTo>
                <a:lnTo>
                  <a:pt x="0" y="0"/>
                </a:lnTo>
                <a:close/>
                <a:moveTo>
                  <a:pt x="85923" y="175473"/>
                </a:moveTo>
                <a:lnTo>
                  <a:pt x="85923" y="2337648"/>
                </a:lnTo>
                <a:lnTo>
                  <a:pt x="2571948" y="2337648"/>
                </a:lnTo>
                <a:lnTo>
                  <a:pt x="2571948" y="175473"/>
                </a:lnTo>
                <a:lnTo>
                  <a:pt x="85923" y="175473"/>
                </a:lnTo>
                <a:close/>
              </a:path>
            </a:pathLst>
          </a:custGeom>
        </p:spPr>
      </p:pic>
      <p:pic>
        <p:nvPicPr>
          <p:cNvPr id="28" name="Picture 27" descr="A picture containing text&#10;&#10;Description automatically generated">
            <a:extLst>
              <a:ext uri="{FF2B5EF4-FFF2-40B4-BE49-F238E27FC236}">
                <a16:creationId xmlns:a16="http://schemas.microsoft.com/office/drawing/2014/main" id="{9E4E03A7-E74A-2FC6-AEB4-AC514E904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" t="36775" r="3968" b="57789"/>
          <a:stretch>
            <a:fillRect/>
          </a:stretch>
        </p:blipFill>
        <p:spPr>
          <a:xfrm>
            <a:off x="4803476" y="3390900"/>
            <a:ext cx="2513631" cy="266700"/>
          </a:xfrm>
          <a:custGeom>
            <a:avLst/>
            <a:gdLst>
              <a:gd name="connsiteX0" fmla="*/ 0 w 2513631"/>
              <a:gd name="connsiteY0" fmla="*/ 0 h 266700"/>
              <a:gd name="connsiteX1" fmla="*/ 2513631 w 2513631"/>
              <a:gd name="connsiteY1" fmla="*/ 0 h 266700"/>
              <a:gd name="connsiteX2" fmla="*/ 2513631 w 2513631"/>
              <a:gd name="connsiteY2" fmla="*/ 266700 h 266700"/>
              <a:gd name="connsiteX3" fmla="*/ 0 w 2513631"/>
              <a:gd name="connsiteY3" fmla="*/ 266700 h 266700"/>
              <a:gd name="connsiteX4" fmla="*/ 0 w 2513631"/>
              <a:gd name="connsiteY4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3631" h="266700">
                <a:moveTo>
                  <a:pt x="0" y="0"/>
                </a:moveTo>
                <a:lnTo>
                  <a:pt x="2513631" y="0"/>
                </a:lnTo>
                <a:lnTo>
                  <a:pt x="2513631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4B2C6357-B236-1494-0018-B61418C569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69634" y="1586652"/>
            <a:ext cx="2652732" cy="4906223"/>
          </a:xfrm>
          <a:custGeom>
            <a:avLst/>
            <a:gdLst>
              <a:gd name="connsiteX0" fmla="*/ 0 w 2652732"/>
              <a:gd name="connsiteY0" fmla="*/ 0 h 4906223"/>
              <a:gd name="connsiteX1" fmla="*/ 2652732 w 2652732"/>
              <a:gd name="connsiteY1" fmla="*/ 0 h 4906223"/>
              <a:gd name="connsiteX2" fmla="*/ 2652732 w 2652732"/>
              <a:gd name="connsiteY2" fmla="*/ 4906223 h 4906223"/>
              <a:gd name="connsiteX3" fmla="*/ 0 w 2652732"/>
              <a:gd name="connsiteY3" fmla="*/ 4906223 h 4906223"/>
              <a:gd name="connsiteX4" fmla="*/ 0 w 2652732"/>
              <a:gd name="connsiteY4" fmla="*/ 0 h 4906223"/>
              <a:gd name="connsiteX5" fmla="*/ 33841 w 2652732"/>
              <a:gd name="connsiteY5" fmla="*/ 1804248 h 4906223"/>
              <a:gd name="connsiteX6" fmla="*/ 33841 w 2652732"/>
              <a:gd name="connsiteY6" fmla="*/ 2070948 h 4906223"/>
              <a:gd name="connsiteX7" fmla="*/ 2547472 w 2652732"/>
              <a:gd name="connsiteY7" fmla="*/ 2070948 h 4906223"/>
              <a:gd name="connsiteX8" fmla="*/ 2547472 w 2652732"/>
              <a:gd name="connsiteY8" fmla="*/ 1804248 h 4906223"/>
              <a:gd name="connsiteX9" fmla="*/ 33841 w 2652732"/>
              <a:gd name="connsiteY9" fmla="*/ 1804248 h 490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52732" h="4906223">
                <a:moveTo>
                  <a:pt x="0" y="0"/>
                </a:moveTo>
                <a:lnTo>
                  <a:pt x="2652732" y="0"/>
                </a:lnTo>
                <a:lnTo>
                  <a:pt x="2652732" y="4906223"/>
                </a:lnTo>
                <a:lnTo>
                  <a:pt x="0" y="4906223"/>
                </a:lnTo>
                <a:lnTo>
                  <a:pt x="0" y="0"/>
                </a:lnTo>
                <a:close/>
                <a:moveTo>
                  <a:pt x="33841" y="1804248"/>
                </a:moveTo>
                <a:lnTo>
                  <a:pt x="33841" y="2070948"/>
                </a:lnTo>
                <a:lnTo>
                  <a:pt x="2547472" y="2070948"/>
                </a:lnTo>
                <a:lnTo>
                  <a:pt x="2547472" y="1804248"/>
                </a:lnTo>
                <a:lnTo>
                  <a:pt x="33841" y="1804248"/>
                </a:lnTo>
                <a:close/>
              </a:path>
            </a:pathLst>
          </a:cu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C32C75FE-4823-7D5F-A7C6-75F49A8D4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091" y="1456107"/>
            <a:ext cx="7116572" cy="5167312"/>
          </a:xfrm>
          <a:prstGeom prst="rect">
            <a:avLst/>
          </a:prstGeom>
        </p:spPr>
      </p:pic>
      <p:pic>
        <p:nvPicPr>
          <p:cNvPr id="41" name="Picture 40" descr="Text&#10;&#10;Description automatically generated">
            <a:extLst>
              <a:ext uri="{FF2B5EF4-FFF2-40B4-BE49-F238E27FC236}">
                <a16:creationId xmlns:a16="http://schemas.microsoft.com/office/drawing/2014/main" id="{75C584F9-5B3E-E98D-8F8C-176859A14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48" r="89481" b="6319"/>
          <a:stretch>
            <a:fillRect/>
          </a:stretch>
        </p:blipFill>
        <p:spPr>
          <a:xfrm>
            <a:off x="2343806" y="5695766"/>
            <a:ext cx="748604" cy="601110"/>
          </a:xfrm>
          <a:custGeom>
            <a:avLst/>
            <a:gdLst>
              <a:gd name="connsiteX0" fmla="*/ 366501 w 748604"/>
              <a:gd name="connsiteY0" fmla="*/ 0 h 601110"/>
              <a:gd name="connsiteX1" fmla="*/ 748604 w 748604"/>
              <a:gd name="connsiteY1" fmla="*/ 300555 h 601110"/>
              <a:gd name="connsiteX2" fmla="*/ 366501 w 748604"/>
              <a:gd name="connsiteY2" fmla="*/ 601110 h 601110"/>
              <a:gd name="connsiteX3" fmla="*/ 14426 w 748604"/>
              <a:gd name="connsiteY3" fmla="*/ 417545 h 601110"/>
              <a:gd name="connsiteX4" fmla="*/ 0 w 748604"/>
              <a:gd name="connsiteY4" fmla="*/ 380991 h 601110"/>
              <a:gd name="connsiteX5" fmla="*/ 0 w 748604"/>
              <a:gd name="connsiteY5" fmla="*/ 220120 h 601110"/>
              <a:gd name="connsiteX6" fmla="*/ 14426 w 748604"/>
              <a:gd name="connsiteY6" fmla="*/ 183565 h 601110"/>
              <a:gd name="connsiteX7" fmla="*/ 366501 w 748604"/>
              <a:gd name="connsiteY7" fmla="*/ 0 h 6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8604" h="601110">
                <a:moveTo>
                  <a:pt x="366501" y="0"/>
                </a:moveTo>
                <a:cubicBezTo>
                  <a:pt x="577531" y="0"/>
                  <a:pt x="748604" y="134563"/>
                  <a:pt x="748604" y="300555"/>
                </a:cubicBezTo>
                <a:cubicBezTo>
                  <a:pt x="748604" y="466547"/>
                  <a:pt x="577531" y="601110"/>
                  <a:pt x="366501" y="601110"/>
                </a:cubicBezTo>
                <a:cubicBezTo>
                  <a:pt x="208229" y="601110"/>
                  <a:pt x="72432" y="525419"/>
                  <a:pt x="14426" y="417545"/>
                </a:cubicBezTo>
                <a:lnTo>
                  <a:pt x="0" y="380991"/>
                </a:lnTo>
                <a:lnTo>
                  <a:pt x="0" y="220120"/>
                </a:lnTo>
                <a:lnTo>
                  <a:pt x="14426" y="183565"/>
                </a:lnTo>
                <a:cubicBezTo>
                  <a:pt x="72432" y="75692"/>
                  <a:pt x="208229" y="0"/>
                  <a:pt x="366501" y="0"/>
                </a:cubicBezTo>
                <a:close/>
              </a:path>
            </a:pathLst>
          </a:custGeom>
        </p:spPr>
      </p:pic>
      <p:pic>
        <p:nvPicPr>
          <p:cNvPr id="40" name="Picture 39" descr="Text&#10;&#10;Description automatically generated">
            <a:extLst>
              <a:ext uri="{FF2B5EF4-FFF2-40B4-BE49-F238E27FC236}">
                <a16:creationId xmlns:a16="http://schemas.microsoft.com/office/drawing/2014/main" id="{084750E4-DC93-10A8-0F5C-F5757F2E27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43806" y="1456107"/>
            <a:ext cx="7116572" cy="5167312"/>
          </a:xfrm>
          <a:custGeom>
            <a:avLst/>
            <a:gdLst>
              <a:gd name="connsiteX0" fmla="*/ 0 w 7116572"/>
              <a:gd name="connsiteY0" fmla="*/ 0 h 5167312"/>
              <a:gd name="connsiteX1" fmla="*/ 7116572 w 7116572"/>
              <a:gd name="connsiteY1" fmla="*/ 0 h 5167312"/>
              <a:gd name="connsiteX2" fmla="*/ 7116572 w 7116572"/>
              <a:gd name="connsiteY2" fmla="*/ 5167312 h 5167312"/>
              <a:gd name="connsiteX3" fmla="*/ 0 w 7116572"/>
              <a:gd name="connsiteY3" fmla="*/ 5167312 h 5167312"/>
              <a:gd name="connsiteX4" fmla="*/ 0 w 7116572"/>
              <a:gd name="connsiteY4" fmla="*/ 4620650 h 5167312"/>
              <a:gd name="connsiteX5" fmla="*/ 14426 w 7116572"/>
              <a:gd name="connsiteY5" fmla="*/ 4657204 h 5167312"/>
              <a:gd name="connsiteX6" fmla="*/ 366501 w 7116572"/>
              <a:gd name="connsiteY6" fmla="*/ 4840769 h 5167312"/>
              <a:gd name="connsiteX7" fmla="*/ 748604 w 7116572"/>
              <a:gd name="connsiteY7" fmla="*/ 4540214 h 5167312"/>
              <a:gd name="connsiteX8" fmla="*/ 366501 w 7116572"/>
              <a:gd name="connsiteY8" fmla="*/ 4239659 h 5167312"/>
              <a:gd name="connsiteX9" fmla="*/ 14426 w 7116572"/>
              <a:gd name="connsiteY9" fmla="*/ 4423224 h 5167312"/>
              <a:gd name="connsiteX10" fmla="*/ 0 w 7116572"/>
              <a:gd name="connsiteY10" fmla="*/ 4459779 h 5167312"/>
              <a:gd name="connsiteX11" fmla="*/ 0 w 7116572"/>
              <a:gd name="connsiteY11" fmla="*/ 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116572" h="5167312">
                <a:moveTo>
                  <a:pt x="0" y="0"/>
                </a:moveTo>
                <a:lnTo>
                  <a:pt x="7116572" y="0"/>
                </a:lnTo>
                <a:lnTo>
                  <a:pt x="7116572" y="5167312"/>
                </a:lnTo>
                <a:lnTo>
                  <a:pt x="0" y="5167312"/>
                </a:lnTo>
                <a:lnTo>
                  <a:pt x="0" y="4620650"/>
                </a:lnTo>
                <a:lnTo>
                  <a:pt x="14426" y="4657204"/>
                </a:lnTo>
                <a:cubicBezTo>
                  <a:pt x="72432" y="4765078"/>
                  <a:pt x="208229" y="4840769"/>
                  <a:pt x="366501" y="4840769"/>
                </a:cubicBezTo>
                <a:cubicBezTo>
                  <a:pt x="577531" y="4840769"/>
                  <a:pt x="748604" y="4706206"/>
                  <a:pt x="748604" y="4540214"/>
                </a:cubicBezTo>
                <a:cubicBezTo>
                  <a:pt x="748604" y="4374222"/>
                  <a:pt x="577531" y="4239659"/>
                  <a:pt x="366501" y="4239659"/>
                </a:cubicBezTo>
                <a:cubicBezTo>
                  <a:pt x="208229" y="4239659"/>
                  <a:pt x="72432" y="4315351"/>
                  <a:pt x="14426" y="4423224"/>
                </a:cubicBezTo>
                <a:lnTo>
                  <a:pt x="0" y="445977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9" name="Picture 38" descr="Text&#10;&#10;Description automatically generated">
            <a:extLst>
              <a:ext uri="{FF2B5EF4-FFF2-40B4-BE49-F238E27FC236}">
                <a16:creationId xmlns:a16="http://schemas.microsoft.com/office/drawing/2014/main" id="{4BBA416E-157C-10D5-F59E-DE5428FB1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9" t="86308" r="100000" b="10579"/>
          <a:stretch>
            <a:fillRect/>
          </a:stretch>
        </p:blipFill>
        <p:spPr>
          <a:xfrm>
            <a:off x="9469903" y="5468396"/>
            <a:ext cx="15602" cy="160871"/>
          </a:xfrm>
          <a:custGeom>
            <a:avLst/>
            <a:gdLst>
              <a:gd name="connsiteX0" fmla="*/ 15602 w 15602"/>
              <a:gd name="connsiteY0" fmla="*/ 0 h 160871"/>
              <a:gd name="connsiteX1" fmla="*/ 15602 w 15602"/>
              <a:gd name="connsiteY1" fmla="*/ 160871 h 160871"/>
              <a:gd name="connsiteX2" fmla="*/ 7763 w 15602"/>
              <a:gd name="connsiteY2" fmla="*/ 141007 h 160871"/>
              <a:gd name="connsiteX3" fmla="*/ 0 w 15602"/>
              <a:gd name="connsiteY3" fmla="*/ 80435 h 160871"/>
              <a:gd name="connsiteX4" fmla="*/ 7763 w 15602"/>
              <a:gd name="connsiteY4" fmla="*/ 19863 h 160871"/>
              <a:gd name="connsiteX5" fmla="*/ 15602 w 15602"/>
              <a:gd name="connsiteY5" fmla="*/ 0 h 16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02" h="160871">
                <a:moveTo>
                  <a:pt x="15602" y="0"/>
                </a:moveTo>
                <a:lnTo>
                  <a:pt x="15602" y="160871"/>
                </a:lnTo>
                <a:lnTo>
                  <a:pt x="7763" y="141007"/>
                </a:lnTo>
                <a:cubicBezTo>
                  <a:pt x="2673" y="121442"/>
                  <a:pt x="0" y="101184"/>
                  <a:pt x="0" y="80435"/>
                </a:cubicBezTo>
                <a:cubicBezTo>
                  <a:pt x="0" y="59686"/>
                  <a:pt x="2673" y="39428"/>
                  <a:pt x="7763" y="19863"/>
                </a:cubicBezTo>
                <a:lnTo>
                  <a:pt x="15602" y="0"/>
                </a:lnTo>
                <a:close/>
              </a:path>
            </a:pathLst>
          </a:cu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5358D4-ACA3-B398-9E96-56016D5A2834}"/>
              </a:ext>
            </a:extLst>
          </p:cNvPr>
          <p:cNvSpPr txBox="1"/>
          <p:nvPr/>
        </p:nvSpPr>
        <p:spPr>
          <a:xfrm>
            <a:off x="1278645" y="1318683"/>
            <a:ext cx="60967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dependencies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"@babel/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core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"^7.16.0"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"@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pmmmwh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react-refresh-webpack-plugin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"^0.5.3"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"@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svgr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webpack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"^5.5.0"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"@testing-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/jest-dom"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"^5.16.5"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"@testing-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"^13.3.0"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"@testing-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user-event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"^13.5.0"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"babel-jest"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"^27.4.2"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"babel-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loader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"^8.2.3"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"babel-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plugin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named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-asset-import"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"^0.3.8"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"babel-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preset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-app"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"^10.0.1"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bfj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"^7.0.2"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browserslist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"^4.18.1"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"camelcase"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"^6.2.1"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"case-sensitive-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paths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webpack-plugin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"^2.4.0"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css-loader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"^6.5.1"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css-minimizer-webpack-plugin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"^3.2.0"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dotenv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"^10.0.0"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dotenv-expand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"^5.1.0"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eslint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"^8.3.0"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eslint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-app"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"^7.0.1"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eslint-webpack-plugin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"^3.1.1"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"file-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loader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"^6.2.0"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fs-extra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"^10.0.0"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"html-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webpack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plugin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"^5.5.0"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identity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-obj-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proxy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"^3.0.0"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"jest"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"^27.4.3"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"jest-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"^27.4.2"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"jest-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watch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typeahead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"^1.0.0"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"mini-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extract-plugin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"^2.4.5"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postcss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"^8.4.4"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endParaRPr lang="nb-NO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D3ACFF-DD24-323A-648F-1949273CAEE7}"/>
              </a:ext>
            </a:extLst>
          </p:cNvPr>
          <p:cNvSpPr txBox="1"/>
          <p:nvPr/>
        </p:nvSpPr>
        <p:spPr>
          <a:xfrm>
            <a:off x="6409178" y="1441793"/>
            <a:ext cx="609679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postcss-flexbugs-fixes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"^5.0.2"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postcss-loader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"^6.2.1"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postcss-normalize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"^10.0.1"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postcss-preset-env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"^7.0.1"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prompts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"^2.4.2"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"^18.2.0"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-app-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polyfill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"^3.0.0"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react-dev-utils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"^12.0.1"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-dom"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"^18.2.0"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react-refresh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"^0.11.0"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"^1.20.0"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-url-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loader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"^4.0.0"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sass-loader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"^12.3.0"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semver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"^7.3.5"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source-map-loader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"^3.0.0"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"style-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loader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"^3.3.1"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tailwindcss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"^3.0.2"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"terser-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webpack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plugin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"^5.2.5"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"web-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vitals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"^2.1.4"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webpack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"^5.64.4"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webpack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-server"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"^4.6.0"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webpack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-manifest-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plugin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"^4.0.2"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workbox-webpack-plugin</a:t>
            </a:r>
            <a:r>
              <a:rPr lang="nb-NO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"^6.4.1"</a:t>
            </a:r>
            <a:endParaRPr lang="nb-NO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187886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8752</TotalTime>
  <Words>983</Words>
  <Application>Microsoft Office PowerPoint</Application>
  <PresentationFormat>Widescreen</PresentationFormat>
  <Paragraphs>188</Paragraphs>
  <Slides>27</Slides>
  <Notes>19</Notes>
  <HiddenSlides>9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Helvetica Neue</vt:lpstr>
      <vt:lpstr>Source Sans Pro</vt:lpstr>
      <vt:lpstr>Office Theme</vt:lpstr>
      <vt:lpstr>Front-end build tools</vt:lpstr>
      <vt:lpstr>Agenda</vt:lpstr>
      <vt:lpstr>Before modern build tools</vt:lpstr>
      <vt:lpstr>Create React App</vt:lpstr>
      <vt:lpstr>Create React App</vt:lpstr>
      <vt:lpstr>Basic Create React App structure</vt:lpstr>
      <vt:lpstr>package.json</vt:lpstr>
      <vt:lpstr>Let's eject</vt:lpstr>
      <vt:lpstr>Ejected Create React App</vt:lpstr>
      <vt:lpstr>Let's start from scratch</vt:lpstr>
      <vt:lpstr>Let's start from scratch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tasks of webpack</vt:lpstr>
      <vt:lpstr>What about other build tools?</vt:lpstr>
      <vt:lpstr>PowerPoint Presentation</vt:lpstr>
      <vt:lpstr>PowerPoint Presentation</vt:lpstr>
      <vt:lpstr>PowerPoint Presentation</vt:lpstr>
      <vt:lpstr>PowerPoint Presentation</vt:lpstr>
      <vt:lpstr>Common webpack loaders</vt:lpstr>
      <vt:lpstr>PowerPoint Presentation</vt:lpstr>
      <vt:lpstr>Core concepts of webpack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Frontend build tools</dc:title>
  <dc:creator>Bouorm, Rany Tarek</dc:creator>
  <cp:lastModifiedBy>Rany Tarek Bouorm</cp:lastModifiedBy>
  <cp:revision>9</cp:revision>
  <dcterms:created xsi:type="dcterms:W3CDTF">2022-09-01T07:06:00Z</dcterms:created>
  <dcterms:modified xsi:type="dcterms:W3CDTF">2023-06-28T07:11:27Z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3e5ca1-2696-4841-8f7b-a1c35df2d07c_Enabled">
    <vt:lpwstr>true</vt:lpwstr>
  </property>
  <property fmtid="{D5CDD505-2E9C-101B-9397-08002B2CF9AE}" pid="3" name="MSIP_Label_a73e5ca1-2696-4841-8f7b-a1c35df2d07c_SetDate">
    <vt:lpwstr>2022-09-01T07:17:06Z</vt:lpwstr>
  </property>
  <property fmtid="{D5CDD505-2E9C-101B-9397-08002B2CF9AE}" pid="4" name="MSIP_Label_a73e5ca1-2696-4841-8f7b-a1c35df2d07c_Method">
    <vt:lpwstr>Privileged</vt:lpwstr>
  </property>
  <property fmtid="{D5CDD505-2E9C-101B-9397-08002B2CF9AE}" pid="5" name="MSIP_Label_a73e5ca1-2696-4841-8f7b-a1c35df2d07c_Name">
    <vt:lpwstr>Public</vt:lpwstr>
  </property>
  <property fmtid="{D5CDD505-2E9C-101B-9397-08002B2CF9AE}" pid="6" name="MSIP_Label_a73e5ca1-2696-4841-8f7b-a1c35df2d07c_SiteId">
    <vt:lpwstr>44b5383f-aeed-4959-a674-24d907b93966</vt:lpwstr>
  </property>
  <property fmtid="{D5CDD505-2E9C-101B-9397-08002B2CF9AE}" pid="7" name="MSIP_Label_a73e5ca1-2696-4841-8f7b-a1c35df2d07c_ActionId">
    <vt:lpwstr>98aa9c1b-1f57-4ddb-a7f1-742c5edd3eed</vt:lpwstr>
  </property>
  <property fmtid="{D5CDD505-2E9C-101B-9397-08002B2CF9AE}" pid="8" name="MSIP_Label_a73e5ca1-2696-4841-8f7b-a1c35df2d07c_ContentBits">
    <vt:lpwstr>0</vt:lpwstr>
  </property>
</Properties>
</file>